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19"/>
  </p:notesMasterIdLst>
  <p:sldIdLst>
    <p:sldId id="256" r:id="rId5"/>
    <p:sldId id="309" r:id="rId6"/>
    <p:sldId id="325" r:id="rId7"/>
    <p:sldId id="326" r:id="rId8"/>
    <p:sldId id="327" r:id="rId9"/>
    <p:sldId id="328" r:id="rId10"/>
    <p:sldId id="331" r:id="rId11"/>
    <p:sldId id="332" r:id="rId12"/>
    <p:sldId id="333" r:id="rId13"/>
    <p:sldId id="334" r:id="rId14"/>
    <p:sldId id="335" r:id="rId15"/>
    <p:sldId id="330" r:id="rId16"/>
    <p:sldId id="336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F35F4-C1AB-4848-9074-F3C6EF298FF5}" v="38" dt="2023-08-25T15:39:14.803"/>
    <p1510:client id="{B0514C69-6ACA-4063-B258-830D17A82D99}" v="30" dt="2023-08-28T16:28:05.354"/>
    <p1510:client id="{D6762E49-4C49-431F-AD92-646BD0CB64ED}" v="4" dt="2023-08-25T08:41:11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69167" autoAdjust="0"/>
  </p:normalViewPr>
  <p:slideViewPr>
    <p:cSldViewPr snapToGrid="0">
      <p:cViewPr varScale="1">
        <p:scale>
          <a:sx n="72" d="100"/>
          <a:sy n="72" d="100"/>
        </p:scale>
        <p:origin x="125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A25-E89E-4B4C-B7E2-671A157581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A25-E89E-4B4C-B7E2-671A157581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7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5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7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F9D4D-87AE-4134-BA2D-B6CE403C1F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4A4473-D4D4-4E24-B542-C5D63C28D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4CA4A32-A016-460F-8B99-22A5D265B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xmlns="" id="{84DB1BC2-B158-4DA5-9164-843E6B566C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xmlns="" id="{751FDE2E-D749-401E-B3BA-66B2F52318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xmlns="" id="{49546377-E2EE-4854-AA84-5575789BAF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4FCC465-42B8-456F-951F-8C51A42F9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3D7F8A9A-8A53-4FD3-855C-C49B035CE8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AC347F99-AC7C-4DB2-8AAF-9E2A7AE62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xmlns="" id="{89B06C37-E219-479D-B324-0DC7D056517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xmlns="" id="{29A1D878-CEA2-41DC-8638-A852316726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99394209-57ED-4126-A8DC-0862D1FA11E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xmlns="" id="{A48B0004-4618-4D71-88D1-A2FEE4F0ADE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xmlns="" id="{4D1C172B-2446-428A-A518-FE1B5FCE0D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xmlns="" id="{E359C795-FCC1-401F-B0B6-F722AE632A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xmlns="" id="{8260D102-71BB-497E-A5CF-743FB59874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xmlns="" id="{811E3D98-A5FB-4BDE-A07D-A03EB898C67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xmlns="" id="{9E48CE7F-B4EF-4629-8706-6838C171EF0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xmlns="" id="{C8EBC77A-0887-4128-A73B-2C0165C6F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xmlns="" id="{7AF3D400-AAAA-47BD-922E-AA3A2AFA30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xmlns="" id="{B0A3E6A0-609D-427D-9D34-E7CF184B453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xmlns="" id="{DDE08965-A3F4-426A-924B-102A6F6FE2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xmlns="" id="{13FA8E6E-7F53-47E9-9BF8-1CD3130F42B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xmlns="" id="{7A8A9991-EF8F-4128-9DB7-A2FA8CF2F6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xmlns="" id="{41E966B6-186E-4D17-B570-969B6951AC0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xmlns="" id="{918B08AD-5F3C-4FC5-8998-8524763C750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xmlns="" id="{EDF72260-B0A1-47A1-9459-FDF4600ACA6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xmlns="" id="{C6A7FA58-53F7-4C2F-96D5-E97BB3CC679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xmlns="" id="{1B986617-481E-450F-8FAD-CA3086A3E0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xmlns="" id="{4D24CAEB-B2FE-4796-8E6E-DB5148C380F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xmlns="" id="{3D577B03-E6D9-4FFA-A799-E504CBF8D7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43509C13-FDEE-45B0-B954-D80D6F38F0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xmlns="" id="{21FF647D-8D8A-43E8-A2E2-46D1117839F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xmlns="" id="{87B8728B-0A45-4551-99F0-CF33B850DA5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xmlns="" id="{CCFAA15D-9EFC-4A70-AC98-CB3EF00C3A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xmlns="" id="{AD80CCBD-3F02-48A0-A24E-5971D22951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xmlns="" id="{AB5B7D34-5A4E-48DE-8893-0F022E4CC95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2341ADC6-0CC2-46C0-BA6F-9D99136698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xmlns="" id="{A93316DB-546B-41BA-AD1B-94D5C46702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xmlns="" id="{35105C82-44C4-41C2-96AE-ADE6DD1D71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A7A634F2-054C-4614-9ECB-96BE809893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1764AB7F-1912-4909-A04A-C8D125467E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xmlns="" id="{6B93639B-DE1C-4A46-A4B5-B88FD6FC20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xmlns="" id="{A6C5D17F-13E7-4861-A839-3C56ABD56C4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xmlns="" id="{1C343C91-0F9E-4530-939D-2D9F15DF4A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2109E9F-E572-4202-B7A6-630155DD5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B4FF54B2-44F5-42F7-8353-111D80A8D2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19A2BBF4-4F54-4179-B672-AD4C8D58A3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xmlns="" id="{2F2D95CF-DAE2-4601-B9A6-233F4F2F30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xmlns="" id="{3CD52B72-C30B-4570-A8AB-78CB884F8D0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xmlns="" id="{696A9FBF-C89D-4CF9-A1DC-C0275A3B326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xmlns="" id="{C50B0ACE-17B4-4F11-BA43-0159796B83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xmlns="" id="{F0346B01-7019-48B2-9BE7-3E90F590FD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xmlns="" id="{5C186E4B-7559-4E95-9BDD-7DA75E0873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xmlns="" id="{4FFE117A-211E-4BD5-AB76-05026DEC6B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xmlns="" id="{5CC0C412-2859-4E97-924F-291318E6AD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xmlns="" id="{AECE441C-0FBF-4F02-9781-35F2487E3C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xmlns="" id="{951A4317-3E34-41B4-BCD9-E6E0627C18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xmlns="" id="{CE2D40E4-274B-4D43-801B-7B3BAF03E45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xmlns="" id="{2D939FC8-6395-4DCB-B28C-2342BFB72F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xmlns="" id="{620FEEF2-AE91-48CA-8FE7-B50F83E1CF2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xmlns="" id="{27050D75-D26B-4BD3-A4A5-68DF13E9C1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37668160-F5BE-4756-B84F-C68992BC7A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xmlns="" id="{E7F90261-4A5A-4C39-B4B3-FEBED04E345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xmlns="" id="{71681E7C-A7E8-4F01-9001-3FD1105E1B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xmlns="" id="{901B0597-C838-4481-A49D-E8D85B631C7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xmlns="" id="{23C2B0BF-A329-4A97-B3D5-545BC6813E2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xmlns="" id="{DBCCCA80-4FEE-4C79-8AF3-66B97054C84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xmlns="" id="{4B9AD13F-808D-4464-989B-F40B3E77B7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xmlns="" id="{076473B5-E30F-4635-8789-51368A971BD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EF568995-35CF-4C80-A63C-82B47F1BA1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99432608-19E2-4A3E-A68B-45C8E5DD47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xmlns="" id="{127A2810-84DE-450A-986B-DE8AF8AE6F1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xmlns="" id="{1A56ED6A-BBD4-4005-A99D-65BCF8047CC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xmlns="" id="{CFC0629C-AFCE-4D39-87D5-36EF1FE5CF8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xmlns="" id="{81F3517A-93AD-4DF3-BEC7-E607A73E5E2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4CBBC251-E8DD-438C-8733-7D65F461A44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xmlns="" id="{6A94A4D4-EFFA-4AE2-B533-75F01F0F006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xmlns="" id="{1F4B0E1D-2F9C-444A-ADBA-BDE9F01D8D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F5ACA0E-A5DF-4015-8FD4-FA7A53E9D1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5A4DCFFD-FD3C-42EA-862E-5B792D9020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xmlns="" id="{0089A8F3-7530-4C17-848C-580015C3EDCE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xmlns="" id="{61D8EA0C-1521-4C6D-8C09-DD6D8F1F221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xmlns="" id="{517033B6-6B8A-4BD6-9A52-BF9E9EFBD48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88D7A558-4107-4032-8E5F-99B445369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xmlns="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>
                <a:cs typeface="Calibri"/>
              </a:rPr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910FDC-FCA3-4F39-AC3F-821172639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xmlns="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xmlns="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6CA9855B-4072-4D45-821E-549FDF548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CD707C0C-4086-4F35-A8FC-A45D727AA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xmlns="" id="{3D21528F-9013-4CD7-9F7C-D3F362488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xmlns="" id="{06A8F5A2-62EC-4CDC-945A-E6C50C86CA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9625C8AA-1597-4CED-8301-18D382EF0D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xmlns="" id="{5DF95B35-23E9-4724-A4F8-8ED718B5DE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xmlns="" id="{26C6754B-5776-451D-95ED-62AA4D0BAEF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xmlns="" id="{A345A289-8D6C-4886-B54C-3E0D26D176E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xmlns="" id="{5690D981-545B-4A73-A22E-6E701024A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FCB89D53-605D-4497-A82E-C5CB7B9AB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xmlns="" id="{4200751B-2483-40F5-8C14-EF64034D45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xmlns="" id="{A9677C6B-C435-43E3-BF18-DC35709C97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xmlns="" id="{56E374F1-3376-4D82-B66C-A0588A30F0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xmlns="" id="{979B4E97-34CE-4034-8523-F1584A0344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xmlns="" id="{F4C4EFFF-E30B-4F0B-9ED4-FF63047DCBD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xmlns="" id="{173FDB7E-F5CA-497D-95CF-7A00D6789C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xmlns="" id="{42266BB1-5605-4F64-B071-80A97BAD9C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xmlns="" id="{90D15A2A-0F2D-4AB8-8252-303BA5DB3B0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xmlns="" id="{E676282C-5FCF-4E29-AE15-2545F1A685E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xmlns="" id="{AF7EC2A1-EAFC-4851-A4E3-47811C4456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xmlns="" id="{6F9BD94B-F299-45D3-B66E-F20FBC9246D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xmlns="" id="{50E616C9-EAB1-4990-B569-17C6CB0889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xmlns="" id="{2F983FB0-2CC2-4D5F-A331-4130F138E9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xmlns="" id="{B1ABC269-0802-4C4A-9E57-6F876F122C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xmlns="" id="{233153AF-C5CF-40DD-9E5E-9B84272F46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xmlns="" id="{95E220B7-17F2-4748-A337-3B8D5886038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xmlns="" id="{63DC02CB-E162-45FD-AF68-0A1DB537F40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xmlns="" id="{4D9CBADA-7016-4987-B723-F7AE8E2E57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xmlns="" id="{1DCEDCA0-F979-4B3C-A0CA-F98F2DEE892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xmlns="" id="{1B701ADB-B6EB-4BED-8D15-F358A67EC9F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xmlns="" id="{239EB39D-EF7A-4284-83B8-904957045D8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xmlns="" id="{59413AC3-6F9D-431E-8136-F15C0FCA62A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xmlns="" id="{987DF8D6-E53D-4C41-B339-1E5094638FA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66036562-1199-405F-B95A-C3A543B5DB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xmlns="" id="{C4C4997E-6944-4940-8B33-92DB90BCE3A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xmlns="" id="{0A44DA53-5DA1-44E2-8EB4-F53CC84C9F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xmlns="" id="{F072B3FF-FEA5-46BC-8627-9B46C5F3967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xmlns="" id="{FB18587D-1BDA-4D28-9B48-3C37C764B66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xmlns="" id="{8CFE033B-F34F-4836-B6F3-93E6C7D9C5C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xmlns="" id="{07F79761-CFAA-4330-8067-31EC1DC3E1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8A0BC496-427B-4836-B989-97B0673D8F5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A0D554E1-33ED-415C-BF15-FC38D2E33C7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D1F1EE7D-C5FF-46EA-AB9C-94E1F2D9B7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xmlns="" id="{2AC2FE37-AED7-4C81-A52E-FD105C1BDA8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xmlns="" id="{AB34FC05-3259-4BE2-8DA9-91435FAFCE7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xmlns="" id="{AC11598E-3FD2-47F3-8E57-D5D6130DBC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xmlns="" id="{37D098FA-73CF-44E6-B612-7DE664E5DE0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66672930-1A30-4508-A9D2-FA4271C6B1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xmlns="" id="{174F3D5B-9943-4A8B-8699-ABB2B7991B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xmlns="" id="{6834DCA2-951C-4A9B-8490-5C7BD0FFBB9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xmlns="" id="{316B6CF4-BCF3-4765-B744-A1EB5A76D33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xmlns="" id="{BAD99054-FC47-4391-9369-B309A0AA25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1A1CDB94-FE6F-4AAC-94D9-DDCEC703B12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xmlns="" id="{99B22DCB-54E6-4769-9DD7-3736B4041B2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xmlns="" id="{67DA3C33-5733-4571-AD7C-F9D7447D184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DEACDE3F-3571-479B-8545-A0EB157DFB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xmlns="" id="{0EBC688C-242B-4AF8-9A28-74C5D3A7DD7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xmlns="" id="{C4C8C45C-CEB8-4DEA-A7C9-8028747D4C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xmlns="" id="{7FC624AF-D992-41C1-A403-A0A4731BE06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F63171A4-E846-4A64-8292-3ED3583B6D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E59C66F3-BAB8-46AB-849B-0BC14A74B8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xmlns="" id="{68CD087B-52FF-4F11-A251-6F6A6B9093A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xmlns="" id="{7FD7CD23-A1FC-41E8-A563-0B0A87A8FC8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xmlns="" id="{A3A34481-695D-470B-9A01-A047EAA615B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xmlns="" id="{5B26EEFA-6CAA-4BF6-B4BD-7C083D59BF3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xmlns="" id="{61976329-310A-4F70-B22C-F032D4BF7E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xmlns="" id="{0A0DA1ED-70C5-4D8F-B61F-F6E9E07D595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xmlns="" id="{EDF58541-8ECC-487F-96C7-3267D0F9C8C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xmlns="" id="{D1DAAA62-5552-4436-97D9-353F629E8AB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xmlns="" id="{EBA1BB6B-72EF-4525-89A1-FC5BE70D71B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xmlns="" id="{D3BD4012-93F7-424A-9146-8E7E831D9E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xmlns="" id="{A2E36983-6A8E-4C78-AA27-363C0D676C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xmlns="" id="{AB2380FC-F201-44F0-A531-1402201E4E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xmlns="" id="{737C3A27-BD47-4E93-A1E3-33B902DD068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xmlns="" id="{C257BCC6-B88D-4C3B-BEFD-25D320F39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xmlns="" id="{0519964D-597A-4E0C-B66C-89D30B8582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xmlns="" id="{A31BADE6-3732-4787-8841-96E8F05C0A9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xmlns="" id="{447ED593-61E3-4BD7-8984-7FE5621549D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xmlns="" id="{6AD98272-0FC0-49AC-9877-8D2BAA5148B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xmlns="" id="{D54770D9-48C7-4C76-9F40-65C9B9C05CE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xmlns="" id="{4B9C1A3A-3DED-4CC1-820C-16B358DF9EC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xmlns="" id="{2404A56E-8A81-48CB-9AC4-2CB6EA55DD7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xmlns="" id="{6D6A743B-85A5-41A8-9664-D654620D25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23DAD9FD-AF99-4D89-9BC8-E6739BD17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D7170781-0173-4FAB-8358-42C469FC51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xmlns="" id="{03C55E22-B879-4AE0-BC46-BA8A4E950C5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xmlns="" id="{AA07E073-1978-4DCC-9E5C-FF89EF524BF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xmlns="" id="{5691F80E-D2E0-4E78-AA76-8D827AE4101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xmlns="" id="{E34C55D1-5C55-44D3-9C26-E1951DA3937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xmlns="" id="{4C9CB0E6-07EF-4140-926D-D380C1A88EB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263BBD78-504D-435B-8933-2C460DC38E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1AD78D29-1FCF-4E88-A958-924F701D5E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EA551A3F-69EF-45CC-87F7-867808A3F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xmlns="" id="{12724B09-E74E-49FA-BB5D-583BB89B798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xmlns="" id="{DA2788BF-64AD-4328-8CB9-8C2C98CF54E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xmlns="" id="{D9591CB5-16C9-44FC-B125-529D33F91BF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xmlns="" id="{4F82A945-38F0-45AF-A28A-C6A0E6A2E7F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80FA6744-F48F-4652-86E5-BA3ABEF32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xmlns="" id="{FAC3DEAD-5797-4CA1-A8F2-3F487AAC6B1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xmlns="" id="{F9AF9D64-C9FB-4D32-993D-3423A2E55EE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xmlns="" id="{9097AC72-422F-4CE0-A772-A63E2294ACD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1A6B3F4D-48A0-4FC2-8720-2606D6AA04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xmlns="" id="{67E4FA26-563D-4D19-BAEB-A370818E51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03B51AAC-6B1D-43D1-8885-402653BA90F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CF4180FB-7FBD-421F-A284-4C2CC61B384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xmlns="" id="{28E615C5-6A2E-4BF3-A3A8-9061C5B1B84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xmlns="" id="{B15A4CEB-6B8D-48C3-8484-3EC282A34A1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xmlns="" id="{38F7FD7D-E582-4214-B1B3-D289130553F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xmlns="" id="{B74D1DAC-C0D4-447E-8665-EAFF34F4E3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5E13-406C-4EF1-9107-8949918A24DF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70CB-8E67-4D4B-A88A-51B3A51D6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xmlns="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xmlns="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DF41F26-BFC3-471C-AEBF-8D613043F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D3F709F-F0BC-4149-B83C-D6E0B13F9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xmlns="" id="{5C5EF830-776D-4D9D-B2AD-E2EF27FE2B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xmlns="" id="{24555386-DD07-47B5-8731-6188F04409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xmlns="" id="{98AACD5A-587D-4523-8687-E39554A9EE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xmlns="" id="{056E6FE3-AE0B-4665-BDC4-C43B088EA3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xmlns="" id="{3341E111-158B-46EB-85CF-76ACE2E63E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xmlns="" id="{B6BAC346-F465-42C1-B326-511CDAAFC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xmlns="" id="{41EFAE7C-FB00-406B-B543-258ECBA85C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xmlns="" id="{7B8E44F7-B4B5-407F-8CBF-2EF396585A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xmlns="" id="{E5CB4BB7-46DD-4D14-AF85-0E13EFBA67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xmlns="" id="{F7F8EDDC-B124-4CF0-9C0B-036D7E9203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xmlns="" id="{F9979D20-23CA-44BF-94E4-277FAA877C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xmlns="" id="{64DA53E4-1E27-44B2-9EA5-375E3D20A7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xmlns="" id="{AF41DBD5-F7CA-43C7-B477-6E93D8DC06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xmlns="" id="{8DE355CC-A733-4109-AC9E-4E5E96E355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C60E99C1-AC1B-4267-A404-07CA28EA1A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xmlns="" id="{46BA754B-AF8C-4E32-B5D4-BD2CA1341E9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xmlns="" id="{AA7154F4-DAA9-42B8-9C79-E7D89EB926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xmlns="" id="{CFCCE002-4181-4663-B8B4-5B5CC711B8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xmlns="" id="{B3C1286A-A92F-45A8-A144-C4EBF3B8BC1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xmlns="" id="{31993490-8FCD-4048-A2E8-0A217FF6561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xmlns="" id="{33AF3440-700A-44B0-A0D1-1E6301F187D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xmlns="" id="{F17E7CAB-5E29-47AC-91E8-B488D357FBD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713AE0B-3A03-4CCB-B15E-CAF75D855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94CC0330-760F-4B4E-BE37-D345B5B2E8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8B6C8306-3715-4107-BA99-68EB308CA19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5A4B3797-F2A4-43E3-B8F8-8BC4B0FBDE9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xmlns="" id="{BB27766D-84D5-4D02-AE36-3149427B229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xmlns="" id="{8F1C8A62-8495-422A-9A73-9C59C603F62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B1CEBFBC-BC6E-4C5F-BEC4-DD2079D8E2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69A298F-AA6C-4139-992B-E27C0854615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972AA363-33A2-4979-9DE5-9FA8ACADE0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3822750-6B8C-4F83-9CAD-F924EF4937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58523E1A-71CD-4B09-A4F4-07F86003B4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xmlns="" id="{169972B1-6443-4F74-80F9-BB4943CD302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xmlns="" id="{EB69F32F-40CA-458E-B833-E909ADFDD93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xmlns="" id="{5B2FEC36-803B-49C9-8313-D558457B25A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5178F1E3-F49B-4E7A-BA5C-B2BFD9A63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xmlns="" id="{9F18055A-6D8B-4373-A010-59AE8C81384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xmlns="" id="{2612E838-0F14-4DE7-AD23-6A83078511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xmlns="" id="{AF3F8EED-B567-43E0-8B31-5A5E7AFB2DA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52B8C31-9649-4E69-B31C-D77394EE23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269D1249-EDCC-41AC-BA08-E670FB4E3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xmlns="" id="{EA5EA6EB-846A-4897-AE83-5BDD96A4F2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xmlns="" id="{185EF0DB-BE87-4CDD-823B-E665113797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xmlns="" id="{9AC9E234-4400-46EB-92D7-9B53A68B9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xmlns="" id="{A0C06F74-3085-4BB3-9758-D974159759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xmlns="" id="{9EA54D9F-32B0-4B48-B93A-B5A9E3DC6B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xmlns="" id="{3858A715-B583-4779-A1D2-86822F2CB8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xmlns="" id="{ECAE61B9-0396-4F89-85E9-EB174D639A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xmlns="" id="{46E4F030-726A-40ED-810F-C9F2379183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xmlns="" id="{B3148C64-AE70-4F9D-B6CE-5C92B9922B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78C97992-BC56-40D7-A639-3D314871C8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xmlns="" id="{469CAD99-0EFE-4B8E-922B-0C2BCFFD5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xmlns="" id="{1D00B441-E5A3-4411-9B05-8E09BFF62D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xmlns="" id="{3FFE4E0B-A703-4655-B55F-44B3A3902F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xmlns="" id="{F19632C2-B953-4CD1-9EAA-5C1FEA3EF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DBDC3951-9E4C-4062-9B43-3038D9058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xmlns="" id="{2764EF0E-A104-46C9-B242-778009E49ED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xmlns="" id="{D0A8B652-41E0-456C-9C9F-1F0EC00891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xmlns="" id="{802E547A-C876-460C-B6A4-BCE8D39DA0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xmlns="" id="{00363E6C-7B8D-4E1D-A93E-E73306E130D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xmlns="" id="{206E174F-B8D0-4FFD-A1B5-56BFC5CCE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xmlns="" id="{3A10191E-76B5-4841-B32D-0DF6EAB639B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xmlns="" id="{CF67EF0B-5FE7-4D99-8B38-95B1706F07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B39CF0F-2997-4D96-8F17-211C97D87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6408937D-7FFE-4D6C-AF79-1F60035CC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749AA60A-BD5D-4647-AE8A-DF411C654B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3F335D2B-768D-4700-A35C-F54A7BD3525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xmlns="" id="{B6F1EDEE-EDB1-4759-9339-8F60B631A31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xmlns="" id="{305D4D3B-BD5E-44BE-BE6A-4C918459301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0748E9E-1F8D-4FB9-89D6-F5B35B5049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B56CFFBA-D942-451F-B4E0-133DEA264B0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1B25F38B-03B2-435D-82ED-142D2AB4D19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1A0A593-F414-4B02-A355-AC7A50A7E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1BA06E81-194E-43F2-B418-BF8101EAAE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xmlns="" id="{ABE6BF78-8FF2-4595-9072-48ACEBE207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xmlns="" id="{E182745B-1C12-49AC-97AD-501D806E9F6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xmlns="" id="{56B38515-A1C4-46D9-AEC6-E55E1CB7330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C9A4424F-2DA0-4E5A-9291-0A5FCE5575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xmlns="" id="{8609BA22-8E70-41AA-BACA-C9F8A789B2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xmlns="" id="{C2F49FC5-EFC3-4A02-9782-EC06564A94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xmlns="" id="{782187F0-090B-4C65-B604-5DD33B4FF2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C0FA93-7C0D-4CC0-BB42-DF569688E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xmlns="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D3DA45-FD99-405B-8BF9-260DD97C0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5C2A03C-F372-4C6D-929D-FD97AD439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8FEDBB3-0BD6-41BC-BB57-9FEC2E96C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7D12B81D-3F14-4DA1-BECA-669824832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xmlns="" id="{EA11E57D-88DD-4899-907A-2A5772002FE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xmlns="" id="{7A5AEE18-30A4-4777-975F-02D107A171B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xmlns="" id="{39EA21FB-AE36-478E-9770-CB842814390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BC45D5C4-2D3A-4F84-BED1-D9B75234B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xmlns="" id="{259762E8-7432-4501-9FE5-92B04D37C76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xmlns="" id="{FF91FD3E-0148-4B50-8906-7D9CD382A35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xmlns="" id="{506FA1AD-488A-4FD4-A79F-4343698EA73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xmlns="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xmlns="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xmlns="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xmlns="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xmlns="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7ED9792-4CB9-419E-9961-050A9E00E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1EC9E08-1228-4409-88CC-9D1927E8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xmlns="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xmlns="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xmlns="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xmlns="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xmlns="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xmlns="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xmlns="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15108B9-F897-467F-809F-6A4A2AE7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xmlns="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xmlns="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xmlns="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xmlns="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xmlns="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xmlns="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xmlns="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xmlns="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xmlns="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DA79604-04BA-44C3-8188-694F8E9C2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xmlns="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xmlns="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xmlns="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xmlns="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xmlns="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xmlns="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xmlns="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xmlns="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xmlns="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Tiny Mindfulness Habits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cs typeface="Calibri"/>
              </a:rPr>
              <a:t>Session 2</a:t>
            </a:r>
            <a:endParaRPr lang="en-US" sz="3000" dirty="0"/>
          </a:p>
        </p:txBody>
      </p:sp>
      <p:sp>
        <p:nvSpPr>
          <p:cNvPr id="4" name="AutoShape 2" descr="https://ukc-powerpoint.officeapps.live.com/pods/GetClipboardImage.ashx?Id=a69fba3c-a9f0-4be0-9302-db0acb0af268&amp;DC=GUK3&amp;pkey=7ae45154-8e7d-43f3-bf25-6d1a258b3846&amp;wdwaccluster=GUK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care habits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9576" y="1988840"/>
            <a:ext cx="0" cy="3456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6553" y="1049962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Motivation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9576" y="5445224"/>
            <a:ext cx="4176464" cy="1509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2174" y="521439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576" y="5538631"/>
            <a:ext cx="748923" cy="646331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Hard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360" y="5490654"/>
            <a:ext cx="761747" cy="646331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Easy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424" y="4521893"/>
            <a:ext cx="787395" cy="923330"/>
          </a:xfrm>
          <a:prstGeom prst="rect">
            <a:avLst/>
          </a:prstGeom>
          <a:solidFill>
            <a:srgbClr val="FFFF00">
              <a:alpha val="6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Don’t 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3709" y="1673622"/>
            <a:ext cx="825867" cy="92333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Really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9" name="Arc 18"/>
          <p:cNvSpPr/>
          <p:nvPr/>
        </p:nvSpPr>
        <p:spPr>
          <a:xfrm rot="10551912">
            <a:off x="2877091" y="-1352819"/>
            <a:ext cx="5383398" cy="6381434"/>
          </a:xfrm>
          <a:prstGeom prst="arc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ultiply 2"/>
          <p:cNvSpPr/>
          <p:nvPr/>
        </p:nvSpPr>
        <p:spPr>
          <a:xfrm>
            <a:off x="3913139" y="198884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83545" y="141763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Having a shower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284" y="1803571"/>
            <a:ext cx="3061115" cy="45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care habits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9576" y="1988840"/>
            <a:ext cx="0" cy="3456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6553" y="1049962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Motivation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9576" y="5445224"/>
            <a:ext cx="4176464" cy="1509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2174" y="521439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576" y="5538631"/>
            <a:ext cx="748923" cy="646331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Hard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360" y="5490654"/>
            <a:ext cx="761747" cy="646331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Easy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424" y="4521893"/>
            <a:ext cx="787395" cy="923330"/>
          </a:xfrm>
          <a:prstGeom prst="rect">
            <a:avLst/>
          </a:prstGeom>
          <a:solidFill>
            <a:srgbClr val="FFFF00">
              <a:alpha val="6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Don’t 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3709" y="1673622"/>
            <a:ext cx="825867" cy="92333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Really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9" name="Arc 18"/>
          <p:cNvSpPr/>
          <p:nvPr/>
        </p:nvSpPr>
        <p:spPr>
          <a:xfrm rot="10551912">
            <a:off x="2877091" y="-1352819"/>
            <a:ext cx="5383398" cy="6381434"/>
          </a:xfrm>
          <a:prstGeom prst="arc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ultiply 2"/>
          <p:cNvSpPr/>
          <p:nvPr/>
        </p:nvSpPr>
        <p:spPr>
          <a:xfrm>
            <a:off x="3729554" y="441540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83545" y="141763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Having a shower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284" y="1803571"/>
            <a:ext cx="3061115" cy="45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Smart design, not willpower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2348880"/>
            <a:ext cx="8229600" cy="35478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Clarify your aspiration (motivation)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Anchor behaviour (prompt)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 tiny mindfulness habit (ability)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One more final element to help keep it going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4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4186808" cy="1143000"/>
          </a:xfrm>
        </p:spPr>
        <p:txBody>
          <a:bodyPr>
            <a:normAutofit/>
          </a:bodyPr>
          <a:lstStyle/>
          <a:p>
            <a:r>
              <a:rPr lang="en-US" dirty="0"/>
              <a:t>Celebration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Feelings wire in habits</a:t>
            </a:r>
          </a:p>
          <a:p>
            <a:r>
              <a:rPr lang="en-US" dirty="0" err="1"/>
              <a:t>Individualised</a:t>
            </a:r>
            <a:endParaRPr lang="en-US" dirty="0"/>
          </a:p>
          <a:p>
            <a:r>
              <a:rPr lang="en-US" dirty="0"/>
              <a:t>Something said or done ( internally or externally) that makes you feel good, creates a feeling of success.</a:t>
            </a:r>
          </a:p>
          <a:p>
            <a:r>
              <a:rPr lang="en-US" dirty="0"/>
              <a:t>Celebrate </a:t>
            </a:r>
            <a:r>
              <a:rPr lang="en-US" b="1" dirty="0"/>
              <a:t>remembering</a:t>
            </a:r>
            <a:r>
              <a:rPr lang="en-US" dirty="0"/>
              <a:t> to do the habit (even if you didn’t actually manage to do it).</a:t>
            </a:r>
          </a:p>
          <a:p>
            <a:r>
              <a:rPr lang="en-US" dirty="0"/>
              <a:t>Celebrate small wins.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0"/>
            <a:ext cx="4320480" cy="32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AFDDE7D-6E65-B43C-73AF-EF58AD34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GB" b="1" dirty="0"/>
              <a:t>Suggestions for between session work….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6A69B4E-B914-C9FE-7069-566D20EEC453}"/>
              </a:ext>
            </a:extLst>
          </p:cNvPr>
          <p:cNvSpPr txBox="1">
            <a:spLocks/>
          </p:cNvSpPr>
          <p:nvPr/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/>
              <a:t>Be curious.</a:t>
            </a:r>
          </a:p>
          <a:p>
            <a:r>
              <a:rPr lang="en-GB" sz="2300" dirty="0"/>
              <a:t>Pick a couple of tiny things that you would like to prioritise for change .</a:t>
            </a:r>
          </a:p>
          <a:p>
            <a:r>
              <a:rPr lang="en-GB" sz="2300" dirty="0"/>
              <a:t>Keep track of how you are doing.</a:t>
            </a:r>
          </a:p>
          <a:p>
            <a:r>
              <a:rPr lang="en-GB" sz="2300" dirty="0"/>
              <a:t>Work out how best to celebrate successes.</a:t>
            </a:r>
          </a:p>
          <a:p>
            <a:endParaRPr lang="en-GB" sz="2300" dirty="0"/>
          </a:p>
          <a:p>
            <a:r>
              <a:rPr lang="en-GB" sz="2300" dirty="0"/>
              <a:t>Remember, change is a process…!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F60AF0-8A94-C313-195F-BFFD431F0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0" y="4001294"/>
            <a:ext cx="4000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C260060-8808-104A-FABB-0018FDE1FC3B}"/>
              </a:ext>
            </a:extLst>
          </p:cNvPr>
          <p:cNvSpPr txBox="1">
            <a:spLocks/>
          </p:cNvSpPr>
          <p:nvPr/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Practice to start our session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3202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Easier said than done….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5766" y="1600201"/>
            <a:ext cx="67804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191928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/>
              <a:t>How can we live more in the moment?</a:t>
            </a:r>
            <a:br>
              <a:rPr lang="en-GB" sz="4000"/>
            </a:br>
            <a:r>
              <a:rPr lang="en-GB" sz="4000"/>
              <a:t>How can we be more aware?</a:t>
            </a:r>
          </a:p>
        </p:txBody>
      </p:sp>
      <p:pic>
        <p:nvPicPr>
          <p:cNvPr id="24578" name="Picture 5" descr="articleimage-Brain-Weightlifting-im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1450" y="1773239"/>
            <a:ext cx="6248400" cy="4448175"/>
          </a:xfr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440238" y="6381751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The work of mindfulness</a:t>
            </a:r>
          </a:p>
        </p:txBody>
      </p:sp>
    </p:spTree>
    <p:extLst>
      <p:ext uri="{BB962C8B-B14F-4D97-AF65-F5344CB8AC3E}">
        <p14:creationId xmlns:p14="http://schemas.microsoft.com/office/powerpoint/2010/main" val="7178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Fogg Behavioural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556792"/>
            <a:ext cx="5554960" cy="5120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2184" y="1772817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B=MAP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Behavior</a:t>
            </a:r>
            <a:r>
              <a:rPr lang="en-GB" dirty="0"/>
              <a:t> (B) happens when motivation (M), ability (A) and a prompt (P) come together at the same moment.” (</a:t>
            </a:r>
            <a:r>
              <a:rPr lang="en-GB" dirty="0" err="1"/>
              <a:t>Source:www.bjfogg.com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89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Habits and prompts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3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Fogg Behavioural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6360" y="2852936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B=MAP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“</a:t>
            </a:r>
            <a:r>
              <a:rPr lang="en-GB" err="1"/>
              <a:t>Behavior</a:t>
            </a:r>
            <a:r>
              <a:rPr lang="en-GB"/>
              <a:t> (B) happens when motivation (M), ability (A) and a prompt (P) come together at the same moment.” (</a:t>
            </a:r>
            <a:r>
              <a:rPr lang="en-GB" err="1"/>
              <a:t>Source:www.bjfogg.com</a:t>
            </a:r>
            <a:r>
              <a:rPr lang="en-GB"/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9576" y="1988840"/>
            <a:ext cx="0" cy="3456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6553" y="1049962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Motivation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9576" y="5445224"/>
            <a:ext cx="4176464" cy="1509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2174" y="521439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576" y="5538631"/>
            <a:ext cx="748923" cy="646331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txBody>
          <a:bodyPr wrap="none" rtlCol="0">
            <a:spAutoFit/>
          </a:bodyPr>
          <a:lstStyle/>
          <a:p>
            <a:r>
              <a:rPr lang="en-GB"/>
              <a:t>Hard </a:t>
            </a:r>
            <a:br>
              <a:rPr lang="en-GB"/>
            </a:br>
            <a:r>
              <a:rPr lang="en-GB"/>
              <a:t>to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360" y="5490654"/>
            <a:ext cx="761747" cy="646331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GB"/>
              <a:t>Easy </a:t>
            </a:r>
            <a:br>
              <a:rPr lang="en-GB"/>
            </a:br>
            <a:r>
              <a:rPr lang="en-GB"/>
              <a:t>to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424" y="4521893"/>
            <a:ext cx="787395" cy="923330"/>
          </a:xfrm>
          <a:prstGeom prst="rect">
            <a:avLst/>
          </a:prstGeom>
          <a:solidFill>
            <a:srgbClr val="FFFF00">
              <a:alpha val="6000"/>
            </a:srgbClr>
          </a:solidFill>
        </p:spPr>
        <p:txBody>
          <a:bodyPr wrap="none" rtlCol="0">
            <a:spAutoFit/>
          </a:bodyPr>
          <a:lstStyle/>
          <a:p>
            <a:r>
              <a:rPr lang="en-GB"/>
              <a:t>Don’t </a:t>
            </a:r>
            <a:br>
              <a:rPr lang="en-GB"/>
            </a:br>
            <a:r>
              <a:rPr lang="en-GB"/>
              <a:t>want </a:t>
            </a:r>
            <a:br>
              <a:rPr lang="en-GB"/>
            </a:br>
            <a:r>
              <a:rPr lang="en-GB"/>
              <a:t>to 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3709" y="1673622"/>
            <a:ext cx="825867" cy="92333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GB"/>
              <a:t>Really</a:t>
            </a:r>
            <a:br>
              <a:rPr lang="en-GB"/>
            </a:br>
            <a:r>
              <a:rPr lang="en-GB"/>
              <a:t>want </a:t>
            </a:r>
            <a:br>
              <a:rPr lang="en-GB"/>
            </a:br>
            <a:r>
              <a:rPr lang="en-GB"/>
              <a:t>to do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6952" y="3273265"/>
            <a:ext cx="1005403" cy="646331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txBody>
          <a:bodyPr wrap="none" rtlCol="0">
            <a:spAutoFit/>
          </a:bodyPr>
          <a:lstStyle/>
          <a:p>
            <a:r>
              <a:rPr lang="en-GB" b="1"/>
              <a:t>Line of </a:t>
            </a:r>
            <a:br>
              <a:rPr lang="en-GB" b="1"/>
            </a:br>
            <a:r>
              <a:rPr lang="en-GB" b="1"/>
              <a:t>Action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2744880" y="4246743"/>
            <a:ext cx="567238" cy="55918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7953" y="4874022"/>
            <a:ext cx="1270541" cy="36933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none" rtlCol="0">
            <a:spAutoFit/>
          </a:bodyPr>
          <a:lstStyle/>
          <a:p>
            <a:r>
              <a:rPr lang="en-GB"/>
              <a:t>Won’t do it</a:t>
            </a:r>
          </a:p>
        </p:txBody>
      </p:sp>
      <p:sp>
        <p:nvSpPr>
          <p:cNvPr id="24" name="Smiley Face 23"/>
          <p:cNvSpPr/>
          <p:nvPr/>
        </p:nvSpPr>
        <p:spPr>
          <a:xfrm>
            <a:off x="4782355" y="2276872"/>
            <a:ext cx="809589" cy="76556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635853" y="1792124"/>
            <a:ext cx="1144416" cy="36933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txBody>
          <a:bodyPr wrap="none" rtlCol="0">
            <a:spAutoFit/>
          </a:bodyPr>
          <a:lstStyle/>
          <a:p>
            <a:r>
              <a:rPr lang="en-GB" b="1"/>
              <a:t>Will do it</a:t>
            </a:r>
          </a:p>
        </p:txBody>
      </p:sp>
    </p:spTree>
    <p:extLst>
      <p:ext uri="{BB962C8B-B14F-4D97-AF65-F5344CB8AC3E}">
        <p14:creationId xmlns:p14="http://schemas.microsoft.com/office/powerpoint/2010/main" val="931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5410"/>
          </a:xfrm>
        </p:spPr>
        <p:txBody>
          <a:bodyPr>
            <a:normAutofit fontScale="90000"/>
          </a:bodyPr>
          <a:lstStyle/>
          <a:p>
            <a:r>
              <a:rPr lang="en-GB" dirty="0"/>
              <a:t>Personal care habits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9576" y="1988840"/>
            <a:ext cx="0" cy="3456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6553" y="1049962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Motivation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9576" y="5445224"/>
            <a:ext cx="4176464" cy="1509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2174" y="521439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576" y="5538631"/>
            <a:ext cx="748923" cy="646331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Hard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360" y="5490654"/>
            <a:ext cx="761747" cy="646331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Easy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424" y="4521893"/>
            <a:ext cx="787395" cy="923330"/>
          </a:xfrm>
          <a:prstGeom prst="rect">
            <a:avLst/>
          </a:prstGeom>
          <a:solidFill>
            <a:srgbClr val="FFFF00">
              <a:alpha val="6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Don’t 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3709" y="1673622"/>
            <a:ext cx="825867" cy="92333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Really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9" name="Arc 18"/>
          <p:cNvSpPr/>
          <p:nvPr/>
        </p:nvSpPr>
        <p:spPr>
          <a:xfrm rot="10551912">
            <a:off x="2877091" y="-1352819"/>
            <a:ext cx="5383398" cy="6381434"/>
          </a:xfrm>
          <a:prstGeom prst="arc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ultiply 2"/>
          <p:cNvSpPr/>
          <p:nvPr/>
        </p:nvSpPr>
        <p:spPr>
          <a:xfrm>
            <a:off x="5638800" y="153164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83545" y="236076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Brushing my teeth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767" y="2875957"/>
            <a:ext cx="3552884" cy="29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care habits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9576" y="1988840"/>
            <a:ext cx="0" cy="3456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6553" y="1049962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Motivation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9576" y="5445224"/>
            <a:ext cx="4176464" cy="1509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2174" y="521439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576" y="5538631"/>
            <a:ext cx="748923" cy="646331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Hard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360" y="5490654"/>
            <a:ext cx="761747" cy="646331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Easy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424" y="4521893"/>
            <a:ext cx="787395" cy="923330"/>
          </a:xfrm>
          <a:prstGeom prst="rect">
            <a:avLst/>
          </a:prstGeom>
          <a:solidFill>
            <a:srgbClr val="FFFF00">
              <a:alpha val="6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Don’t 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3709" y="1673622"/>
            <a:ext cx="825867" cy="92333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Really</a:t>
            </a:r>
            <a:br>
              <a:rPr lang="en-GB" dirty="0"/>
            </a:br>
            <a:r>
              <a:rPr lang="en-GB" dirty="0"/>
              <a:t>want </a:t>
            </a:r>
            <a:br>
              <a:rPr lang="en-GB" dirty="0"/>
            </a:br>
            <a:r>
              <a:rPr lang="en-GB" dirty="0"/>
              <a:t>to do</a:t>
            </a:r>
          </a:p>
        </p:txBody>
      </p:sp>
      <p:sp>
        <p:nvSpPr>
          <p:cNvPr id="19" name="Arc 18"/>
          <p:cNvSpPr/>
          <p:nvPr/>
        </p:nvSpPr>
        <p:spPr>
          <a:xfrm rot="10551912">
            <a:off x="2877091" y="-1352819"/>
            <a:ext cx="5383398" cy="6381434"/>
          </a:xfrm>
          <a:prstGeom prst="arc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ultiply 2"/>
          <p:cNvSpPr/>
          <p:nvPr/>
        </p:nvSpPr>
        <p:spPr>
          <a:xfrm>
            <a:off x="2914603" y="162349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83545" y="192273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Brushing my teeth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51" y="2569064"/>
            <a:ext cx="3765788" cy="31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3D2EC21317D409E8552C8E146323E" ma:contentTypeVersion="15" ma:contentTypeDescription="Create a new document." ma:contentTypeScope="" ma:versionID="122032b459df3922961ca5f852c33ab5">
  <xsd:schema xmlns:xsd="http://www.w3.org/2001/XMLSchema" xmlns:xs="http://www.w3.org/2001/XMLSchema" xmlns:p="http://schemas.microsoft.com/office/2006/metadata/properties" xmlns:ns2="c758d3d0-a24e-4332-a620-54f6f219f010" xmlns:ns3="8c7ae844-0722-4244-a2b7-f258e874114e" targetNamespace="http://schemas.microsoft.com/office/2006/metadata/properties" ma:root="true" ma:fieldsID="9276090a711200676abfc5269c8c7c29" ns2:_="" ns3:_="">
    <xsd:import namespace="c758d3d0-a24e-4332-a620-54f6f219f010"/>
    <xsd:import namespace="8c7ae844-0722-4244-a2b7-f258e874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8d3d0-a24e-4332-a620-54f6f219f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7ae844-0722-4244-a2b7-f258e874114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8acd6f-ff7a-4012-abb1-558241365444}" ma:internalName="TaxCatchAll" ma:showField="CatchAllData" ma:web="8c7ae844-0722-4244-a2b7-f258e874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7ae844-0722-4244-a2b7-f258e874114e" xsi:nil="true"/>
    <MediaServiceKeyPoints xmlns="c758d3d0-a24e-4332-a620-54f6f219f010" xsi:nil="true"/>
    <lcf76f155ced4ddcb4097134ff3c332f xmlns="c758d3d0-a24e-4332-a620-54f6f219f01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5819E-91E8-4431-B93E-DBFA210D2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58d3d0-a24e-4332-a620-54f6f219f010"/>
    <ds:schemaRef ds:uri="8c7ae844-0722-4244-a2b7-f258e8741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4A8BD-7470-4767-A78C-01B8DE47DE7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758d3d0-a24e-4332-a620-54f6f219f010"/>
    <ds:schemaRef ds:uri="http://purl.org/dc/terms/"/>
    <ds:schemaRef ds:uri="http://schemas.openxmlformats.org/package/2006/metadata/core-properties"/>
    <ds:schemaRef ds:uri="8c7ae844-0722-4244-a2b7-f258e87411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_FrostyVTI</Template>
  <TotalTime>0</TotalTime>
  <Words>306</Words>
  <Application>Microsoft Office PowerPoint</Application>
  <PresentationFormat>Widescreen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Goudy Old Style</vt:lpstr>
      <vt:lpstr>Wingdings</vt:lpstr>
      <vt:lpstr>FrostyVTI</vt:lpstr>
      <vt:lpstr>Tiny Mindfulness Habits</vt:lpstr>
      <vt:lpstr>PowerPoint Presentation</vt:lpstr>
      <vt:lpstr>Easier said than done….</vt:lpstr>
      <vt:lpstr>How can we live more in the moment? How can we be more aware?</vt:lpstr>
      <vt:lpstr>The Fogg Behavioural Model</vt:lpstr>
      <vt:lpstr>Habits and prompts</vt:lpstr>
      <vt:lpstr>The Fogg Behavioural Model</vt:lpstr>
      <vt:lpstr>Personal care habits</vt:lpstr>
      <vt:lpstr>Personal care habits</vt:lpstr>
      <vt:lpstr>Personal care habits</vt:lpstr>
      <vt:lpstr>Personal care habits</vt:lpstr>
      <vt:lpstr> Smart design, not willpower </vt:lpstr>
      <vt:lpstr>Celebration </vt:lpstr>
      <vt:lpstr>Suggestions for between session work….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Mindfulness Habits</dc:title>
  <dc:creator/>
  <cp:lastModifiedBy/>
  <cp:revision>228</cp:revision>
  <dcterms:created xsi:type="dcterms:W3CDTF">2021-04-27T12:12:06Z</dcterms:created>
  <dcterms:modified xsi:type="dcterms:W3CDTF">2024-02-28T11:21:30Z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0x0101008633D2EC21317D409E8552C8E146323E</vt:lpwstr>
  </property>
  <property fmtid="{D5CDD505-2E9C-101B-9397-08002B2CF9AE}" pid="3" name="MediaServiceImageTags">
    <vt:lpwstr/>
  </property>
</Properties>
</file>