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2F8"/>
    <a:srgbClr val="FFFFFF"/>
    <a:srgbClr val="303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410E08-BF84-4793-A7B8-75AE4F88BE12}" v="15" dt="2024-06-06T07:06:56.4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1" d="100"/>
          <a:sy n="81" d="100"/>
        </p:scale>
        <p:origin x="108" y="-7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yn J Sleith (NHS Healthcare Improvement Scotland)" userId="bf7134e2-2d53-43b2-9d79-c7857fd8aaad" providerId="ADAL" clId="{9F410E08-BF84-4793-A7B8-75AE4F88BE12}"/>
    <pc:docChg chg="undo custSel modSld">
      <pc:chgData name="Carolyn J Sleith (NHS Healthcare Improvement Scotland)" userId="bf7134e2-2d53-43b2-9d79-c7857fd8aaad" providerId="ADAL" clId="{9F410E08-BF84-4793-A7B8-75AE4F88BE12}" dt="2024-06-06T07:11:54.081" v="161" actId="1076"/>
      <pc:docMkLst>
        <pc:docMk/>
      </pc:docMkLst>
      <pc:sldChg chg="addSp delSp modSp mod">
        <pc:chgData name="Carolyn J Sleith (NHS Healthcare Improvement Scotland)" userId="bf7134e2-2d53-43b2-9d79-c7857fd8aaad" providerId="ADAL" clId="{9F410E08-BF84-4793-A7B8-75AE4F88BE12}" dt="2024-06-06T07:11:54.081" v="161" actId="1076"/>
        <pc:sldMkLst>
          <pc:docMk/>
          <pc:sldMk cId="4002621546" sldId="257"/>
        </pc:sldMkLst>
        <pc:spChg chg="add mod">
          <ac:chgData name="Carolyn J Sleith (NHS Healthcare Improvement Scotland)" userId="bf7134e2-2d53-43b2-9d79-c7857fd8aaad" providerId="ADAL" clId="{9F410E08-BF84-4793-A7B8-75AE4F88BE12}" dt="2024-06-06T07:00:42.665" v="55" actId="207"/>
          <ac:spMkLst>
            <pc:docMk/>
            <pc:sldMk cId="4002621546" sldId="257"/>
            <ac:spMk id="5" creationId="{F499A06E-B1BE-5D49-E87F-A41721F84CFD}"/>
          </ac:spMkLst>
        </pc:spChg>
        <pc:spChg chg="add mod">
          <ac:chgData name="Carolyn J Sleith (NHS Healthcare Improvement Scotland)" userId="bf7134e2-2d53-43b2-9d79-c7857fd8aaad" providerId="ADAL" clId="{9F410E08-BF84-4793-A7B8-75AE4F88BE12}" dt="2024-06-06T07:03:17.376" v="91" actId="1076"/>
          <ac:spMkLst>
            <pc:docMk/>
            <pc:sldMk cId="4002621546" sldId="257"/>
            <ac:spMk id="6" creationId="{679B6A92-49A6-6E8E-14F9-92D4189ABE9E}"/>
          </ac:spMkLst>
        </pc:spChg>
        <pc:spChg chg="mod">
          <ac:chgData name="Carolyn J Sleith (NHS Healthcare Improvement Scotland)" userId="bf7134e2-2d53-43b2-9d79-c7857fd8aaad" providerId="ADAL" clId="{9F410E08-BF84-4793-A7B8-75AE4F88BE12}" dt="2024-06-06T07:00:19.289" v="53" actId="207"/>
          <ac:spMkLst>
            <pc:docMk/>
            <pc:sldMk cId="4002621546" sldId="257"/>
            <ac:spMk id="7" creationId="{3EA4EE73-3865-7704-F5ED-E7F16044529F}"/>
          </ac:spMkLst>
        </pc:spChg>
        <pc:spChg chg="add del">
          <ac:chgData name="Carolyn J Sleith (NHS Healthcare Improvement Scotland)" userId="bf7134e2-2d53-43b2-9d79-c7857fd8aaad" providerId="ADAL" clId="{9F410E08-BF84-4793-A7B8-75AE4F88BE12}" dt="2024-06-06T07:01:13.409" v="58" actId="11529"/>
          <ac:spMkLst>
            <pc:docMk/>
            <pc:sldMk cId="4002621546" sldId="257"/>
            <ac:spMk id="8" creationId="{E4E18D17-A044-C57B-B927-E398176F5A80}"/>
          </ac:spMkLst>
        </pc:spChg>
        <pc:spChg chg="add del mod">
          <ac:chgData name="Carolyn J Sleith (NHS Healthcare Improvement Scotland)" userId="bf7134e2-2d53-43b2-9d79-c7857fd8aaad" providerId="ADAL" clId="{9F410E08-BF84-4793-A7B8-75AE4F88BE12}" dt="2024-06-06T07:01:27.523" v="61" actId="21"/>
          <ac:spMkLst>
            <pc:docMk/>
            <pc:sldMk cId="4002621546" sldId="257"/>
            <ac:spMk id="9" creationId="{A92DE83F-0FD3-5236-1CAF-BCE684334C14}"/>
          </ac:spMkLst>
        </pc:spChg>
        <pc:spChg chg="mod">
          <ac:chgData name="Carolyn J Sleith (NHS Healthcare Improvement Scotland)" userId="bf7134e2-2d53-43b2-9d79-c7857fd8aaad" providerId="ADAL" clId="{9F410E08-BF84-4793-A7B8-75AE4F88BE12}" dt="2024-06-06T07:02:51.490" v="82" actId="14100"/>
          <ac:spMkLst>
            <pc:docMk/>
            <pc:sldMk cId="4002621546" sldId="257"/>
            <ac:spMk id="11" creationId="{9796D105-E5E8-2958-7311-96156474B3CD}"/>
          </ac:spMkLst>
        </pc:spChg>
        <pc:spChg chg="add mod">
          <ac:chgData name="Carolyn J Sleith (NHS Healthcare Improvement Scotland)" userId="bf7134e2-2d53-43b2-9d79-c7857fd8aaad" providerId="ADAL" clId="{9F410E08-BF84-4793-A7B8-75AE4F88BE12}" dt="2024-06-06T07:08:15.658" v="139" actId="1076"/>
          <ac:spMkLst>
            <pc:docMk/>
            <pc:sldMk cId="4002621546" sldId="257"/>
            <ac:spMk id="14" creationId="{A92DE83F-0FD3-5236-1CAF-BCE684334C14}"/>
          </ac:spMkLst>
        </pc:spChg>
        <pc:spChg chg="add mod">
          <ac:chgData name="Carolyn J Sleith (NHS Healthcare Improvement Scotland)" userId="bf7134e2-2d53-43b2-9d79-c7857fd8aaad" providerId="ADAL" clId="{9F410E08-BF84-4793-A7B8-75AE4F88BE12}" dt="2024-06-06T07:08:23.832" v="141" actId="1076"/>
          <ac:spMkLst>
            <pc:docMk/>
            <pc:sldMk cId="4002621546" sldId="257"/>
            <ac:spMk id="16" creationId="{FE11520F-C970-421B-3533-9FECF04C9ACD}"/>
          </ac:spMkLst>
        </pc:spChg>
        <pc:spChg chg="add mod">
          <ac:chgData name="Carolyn J Sleith (NHS Healthcare Improvement Scotland)" userId="bf7134e2-2d53-43b2-9d79-c7857fd8aaad" providerId="ADAL" clId="{9F410E08-BF84-4793-A7B8-75AE4F88BE12}" dt="2024-06-06T07:08:25.499" v="142" actId="1076"/>
          <ac:spMkLst>
            <pc:docMk/>
            <pc:sldMk cId="4002621546" sldId="257"/>
            <ac:spMk id="17" creationId="{BEFE3405-2241-7F74-19C8-BE7F7144C780}"/>
          </ac:spMkLst>
        </pc:spChg>
        <pc:spChg chg="add mod">
          <ac:chgData name="Carolyn J Sleith (NHS Healthcare Improvement Scotland)" userId="bf7134e2-2d53-43b2-9d79-c7857fd8aaad" providerId="ADAL" clId="{9F410E08-BF84-4793-A7B8-75AE4F88BE12}" dt="2024-06-06T07:08:18.646" v="140" actId="1076"/>
          <ac:spMkLst>
            <pc:docMk/>
            <pc:sldMk cId="4002621546" sldId="257"/>
            <ac:spMk id="18" creationId="{6B49CDFC-A18F-69BD-293B-D5A4DAC10946}"/>
          </ac:spMkLst>
        </pc:spChg>
        <pc:spChg chg="add mod">
          <ac:chgData name="Carolyn J Sleith (NHS Healthcare Improvement Scotland)" userId="bf7134e2-2d53-43b2-9d79-c7857fd8aaad" providerId="ADAL" clId="{9F410E08-BF84-4793-A7B8-75AE4F88BE12}" dt="2024-06-06T07:11:54.081" v="161" actId="1076"/>
          <ac:spMkLst>
            <pc:docMk/>
            <pc:sldMk cId="4002621546" sldId="257"/>
            <ac:spMk id="19" creationId="{E03A4852-E76A-A30E-B260-F61815276379}"/>
          </ac:spMkLst>
        </pc:spChg>
        <pc:spChg chg="add mod">
          <ac:chgData name="Carolyn J Sleith (NHS Healthcare Improvement Scotland)" userId="bf7134e2-2d53-43b2-9d79-c7857fd8aaad" providerId="ADAL" clId="{9F410E08-BF84-4793-A7B8-75AE4F88BE12}" dt="2024-06-06T07:03:49.755" v="95" actId="208"/>
          <ac:spMkLst>
            <pc:docMk/>
            <pc:sldMk cId="4002621546" sldId="257"/>
            <ac:spMk id="20" creationId="{D76A07C8-B47D-33D6-6BD5-B48FE9507F9C}"/>
          </ac:spMkLst>
        </pc:spChg>
        <pc:spChg chg="add mod">
          <ac:chgData name="Carolyn J Sleith (NHS Healthcare Improvement Scotland)" userId="bf7134e2-2d53-43b2-9d79-c7857fd8aaad" providerId="ADAL" clId="{9F410E08-BF84-4793-A7B8-75AE4F88BE12}" dt="2024-06-06T07:05:33.085" v="110" actId="208"/>
          <ac:spMkLst>
            <pc:docMk/>
            <pc:sldMk cId="4002621546" sldId="257"/>
            <ac:spMk id="21" creationId="{B8B28766-385F-C03D-949C-FA4EAAA0D670}"/>
          </ac:spMkLst>
        </pc:spChg>
        <pc:spChg chg="add mod">
          <ac:chgData name="Carolyn J Sleith (NHS Healthcare Improvement Scotland)" userId="bf7134e2-2d53-43b2-9d79-c7857fd8aaad" providerId="ADAL" clId="{9F410E08-BF84-4793-A7B8-75AE4F88BE12}" dt="2024-06-06T07:05:26.724" v="109" actId="208"/>
          <ac:spMkLst>
            <pc:docMk/>
            <pc:sldMk cId="4002621546" sldId="257"/>
            <ac:spMk id="22" creationId="{938D80DB-95FE-471C-AAD3-F8A8B2147B11}"/>
          </ac:spMkLst>
        </pc:spChg>
        <pc:spChg chg="add mod">
          <ac:chgData name="Carolyn J Sleith (NHS Healthcare Improvement Scotland)" userId="bf7134e2-2d53-43b2-9d79-c7857fd8aaad" providerId="ADAL" clId="{9F410E08-BF84-4793-A7B8-75AE4F88BE12}" dt="2024-06-06T07:05:20.750" v="107" actId="208"/>
          <ac:spMkLst>
            <pc:docMk/>
            <pc:sldMk cId="4002621546" sldId="257"/>
            <ac:spMk id="23" creationId="{3C6FEE92-78AA-6E62-5EC7-ECC56AD01938}"/>
          </ac:spMkLst>
        </pc:spChg>
        <pc:spChg chg="add mod">
          <ac:chgData name="Carolyn J Sleith (NHS Healthcare Improvement Scotland)" userId="bf7134e2-2d53-43b2-9d79-c7857fd8aaad" providerId="ADAL" clId="{9F410E08-BF84-4793-A7B8-75AE4F88BE12}" dt="2024-06-06T07:08:29.580" v="143" actId="1076"/>
          <ac:spMkLst>
            <pc:docMk/>
            <pc:sldMk cId="4002621546" sldId="257"/>
            <ac:spMk id="24" creationId="{64E8002E-B00E-DBBD-1A1A-6370BAC4B429}"/>
          </ac:spMkLst>
        </pc:spChg>
        <pc:spChg chg="add mod">
          <ac:chgData name="Carolyn J Sleith (NHS Healthcare Improvement Scotland)" userId="bf7134e2-2d53-43b2-9d79-c7857fd8aaad" providerId="ADAL" clId="{9F410E08-BF84-4793-A7B8-75AE4F88BE12}" dt="2024-06-06T07:08:43.542" v="145" actId="1076"/>
          <ac:spMkLst>
            <pc:docMk/>
            <pc:sldMk cId="4002621546" sldId="257"/>
            <ac:spMk id="25" creationId="{CDD597D3-C604-DB1A-DD27-4C47DAFD2022}"/>
          </ac:spMkLst>
        </pc:spChg>
        <pc:spChg chg="add mod">
          <ac:chgData name="Carolyn J Sleith (NHS Healthcare Improvement Scotland)" userId="bf7134e2-2d53-43b2-9d79-c7857fd8aaad" providerId="ADAL" clId="{9F410E08-BF84-4793-A7B8-75AE4F88BE12}" dt="2024-06-06T07:08:52.590" v="148" actId="1076"/>
          <ac:spMkLst>
            <pc:docMk/>
            <pc:sldMk cId="4002621546" sldId="257"/>
            <ac:spMk id="26" creationId="{C6EBED04-D718-3E72-5101-9836FECB4DAB}"/>
          </ac:spMkLst>
        </pc:spChg>
        <pc:spChg chg="del mod ord">
          <ac:chgData name="Carolyn J Sleith (NHS Healthcare Improvement Scotland)" userId="bf7134e2-2d53-43b2-9d79-c7857fd8aaad" providerId="ADAL" clId="{9F410E08-BF84-4793-A7B8-75AE4F88BE12}" dt="2024-06-06T06:59:46.679" v="47" actId="478"/>
          <ac:spMkLst>
            <pc:docMk/>
            <pc:sldMk cId="4002621546" sldId="257"/>
            <ac:spMk id="27" creationId="{276903F4-484D-90AF-38D7-CDE88A8351B8}"/>
          </ac:spMkLst>
        </pc:spChg>
        <pc:spChg chg="del">
          <ac:chgData name="Carolyn J Sleith (NHS Healthcare Improvement Scotland)" userId="bf7134e2-2d53-43b2-9d79-c7857fd8aaad" providerId="ADAL" clId="{9F410E08-BF84-4793-A7B8-75AE4F88BE12}" dt="2024-06-06T07:02:29.886" v="79" actId="478"/>
          <ac:spMkLst>
            <pc:docMk/>
            <pc:sldMk cId="4002621546" sldId="257"/>
            <ac:spMk id="28" creationId="{BB1F41C3-4A6B-F46B-1EC2-77AA7A665110}"/>
          </ac:spMkLst>
        </pc:spChg>
        <pc:spChg chg="del">
          <ac:chgData name="Carolyn J Sleith (NHS Healthcare Improvement Scotland)" userId="bf7134e2-2d53-43b2-9d79-c7857fd8aaad" providerId="ADAL" clId="{9F410E08-BF84-4793-A7B8-75AE4F88BE12}" dt="2024-06-06T07:02:28.201" v="78" actId="478"/>
          <ac:spMkLst>
            <pc:docMk/>
            <pc:sldMk cId="4002621546" sldId="257"/>
            <ac:spMk id="29" creationId="{B57756A9-185D-BA96-3468-89686019F85D}"/>
          </ac:spMkLst>
        </pc:spChg>
        <pc:spChg chg="del">
          <ac:chgData name="Carolyn J Sleith (NHS Healthcare Improvement Scotland)" userId="bf7134e2-2d53-43b2-9d79-c7857fd8aaad" providerId="ADAL" clId="{9F410E08-BF84-4793-A7B8-75AE4F88BE12}" dt="2024-06-06T07:04:21.554" v="96" actId="478"/>
          <ac:spMkLst>
            <pc:docMk/>
            <pc:sldMk cId="4002621546" sldId="257"/>
            <ac:spMk id="30" creationId="{A24052EE-3995-6CA5-40A8-3A7865003659}"/>
          </ac:spMkLst>
        </pc:spChg>
        <pc:spChg chg="del">
          <ac:chgData name="Carolyn J Sleith (NHS Healthcare Improvement Scotland)" userId="bf7134e2-2d53-43b2-9d79-c7857fd8aaad" providerId="ADAL" clId="{9F410E08-BF84-4793-A7B8-75AE4F88BE12}" dt="2024-06-06T07:04:36.855" v="99" actId="478"/>
          <ac:spMkLst>
            <pc:docMk/>
            <pc:sldMk cId="4002621546" sldId="257"/>
            <ac:spMk id="31" creationId="{81250B0D-A90C-84F0-F0C7-F556CF4AC70E}"/>
          </ac:spMkLst>
        </pc:spChg>
        <pc:spChg chg="del">
          <ac:chgData name="Carolyn J Sleith (NHS Healthcare Improvement Scotland)" userId="bf7134e2-2d53-43b2-9d79-c7857fd8aaad" providerId="ADAL" clId="{9F410E08-BF84-4793-A7B8-75AE4F88BE12}" dt="2024-06-06T07:04:52.955" v="103" actId="478"/>
          <ac:spMkLst>
            <pc:docMk/>
            <pc:sldMk cId="4002621546" sldId="257"/>
            <ac:spMk id="32" creationId="{C3DAD89A-B2EB-B44F-E362-1677D50F76A0}"/>
          </ac:spMkLst>
        </pc:spChg>
        <pc:spChg chg="add mod">
          <ac:chgData name="Carolyn J Sleith (NHS Healthcare Improvement Scotland)" userId="bf7134e2-2d53-43b2-9d79-c7857fd8aaad" providerId="ADAL" clId="{9F410E08-BF84-4793-A7B8-75AE4F88BE12}" dt="2024-06-06T07:08:56.073" v="149" actId="1076"/>
          <ac:spMkLst>
            <pc:docMk/>
            <pc:sldMk cId="4002621546" sldId="257"/>
            <ac:spMk id="33" creationId="{243CFC7F-ADD5-92EA-4C1B-6FD18CCCB199}"/>
          </ac:spMkLst>
        </pc:spChg>
        <pc:spChg chg="mod">
          <ac:chgData name="Carolyn J Sleith (NHS Healthcare Improvement Scotland)" userId="bf7134e2-2d53-43b2-9d79-c7857fd8aaad" providerId="ADAL" clId="{9F410E08-BF84-4793-A7B8-75AE4F88BE12}" dt="2024-06-06T07:00:19.289" v="53" actId="207"/>
          <ac:spMkLst>
            <pc:docMk/>
            <pc:sldMk cId="4002621546" sldId="257"/>
            <ac:spMk id="39" creationId="{1464D474-571E-50D3-92F5-3291CDA551EA}"/>
          </ac:spMkLst>
        </pc:spChg>
        <pc:spChg chg="mod">
          <ac:chgData name="Carolyn J Sleith (NHS Healthcare Improvement Scotland)" userId="bf7134e2-2d53-43b2-9d79-c7857fd8aaad" providerId="ADAL" clId="{9F410E08-BF84-4793-A7B8-75AE4F88BE12}" dt="2024-06-06T07:08:04.270" v="138" actId="14100"/>
          <ac:spMkLst>
            <pc:docMk/>
            <pc:sldMk cId="4002621546" sldId="257"/>
            <ac:spMk id="40" creationId="{49B70A49-B5F7-DE49-E53C-1BABACB452C3}"/>
          </ac:spMkLst>
        </pc:spChg>
        <pc:spChg chg="mod">
          <ac:chgData name="Carolyn J Sleith (NHS Healthcare Improvement Scotland)" userId="bf7134e2-2d53-43b2-9d79-c7857fd8aaad" providerId="ADAL" clId="{9F410E08-BF84-4793-A7B8-75AE4F88BE12}" dt="2024-06-06T07:01:46.370" v="71" actId="15"/>
          <ac:spMkLst>
            <pc:docMk/>
            <pc:sldMk cId="4002621546" sldId="257"/>
            <ac:spMk id="41" creationId="{2BCFCB82-EBF4-561E-4924-3FB69BBB6588}"/>
          </ac:spMkLst>
        </pc:spChg>
        <pc:spChg chg="mod">
          <ac:chgData name="Carolyn J Sleith (NHS Healthcare Improvement Scotland)" userId="bf7134e2-2d53-43b2-9d79-c7857fd8aaad" providerId="ADAL" clId="{9F410E08-BF84-4793-A7B8-75AE4F88BE12}" dt="2024-06-06T07:09:51.972" v="150" actId="14100"/>
          <ac:spMkLst>
            <pc:docMk/>
            <pc:sldMk cId="4002621546" sldId="257"/>
            <ac:spMk id="42" creationId="{FB096A28-5B92-D876-AF5A-1CDF2D9D3BB4}"/>
          </ac:spMkLst>
        </pc:spChg>
        <pc:spChg chg="mod">
          <ac:chgData name="Carolyn J Sleith (NHS Healthcare Improvement Scotland)" userId="bf7134e2-2d53-43b2-9d79-c7857fd8aaad" providerId="ADAL" clId="{9F410E08-BF84-4793-A7B8-75AE4F88BE12}" dt="2024-06-06T07:05:57.056" v="115" actId="15"/>
          <ac:spMkLst>
            <pc:docMk/>
            <pc:sldMk cId="4002621546" sldId="257"/>
            <ac:spMk id="43" creationId="{BB1AE93C-5580-088B-E411-EB55AE6BC9EF}"/>
          </ac:spMkLst>
        </pc:spChg>
        <pc:spChg chg="mod">
          <ac:chgData name="Carolyn J Sleith (NHS Healthcare Improvement Scotland)" userId="bf7134e2-2d53-43b2-9d79-c7857fd8aaad" providerId="ADAL" clId="{9F410E08-BF84-4793-A7B8-75AE4F88BE12}" dt="2024-06-06T07:06:52.771" v="127" actId="15"/>
          <ac:spMkLst>
            <pc:docMk/>
            <pc:sldMk cId="4002621546" sldId="257"/>
            <ac:spMk id="45" creationId="{A9B0A33B-388F-5A8A-448B-002E7D459D10}"/>
          </ac:spMkLst>
        </pc:spChg>
        <pc:grpChg chg="mod">
          <ac:chgData name="Carolyn J Sleith (NHS Healthcare Improvement Scotland)" userId="bf7134e2-2d53-43b2-9d79-c7857fd8aaad" providerId="ADAL" clId="{9F410E08-BF84-4793-A7B8-75AE4F88BE12}" dt="2024-06-06T07:11:22.686" v="159" actId="14100"/>
          <ac:grpSpMkLst>
            <pc:docMk/>
            <pc:sldMk cId="4002621546" sldId="257"/>
            <ac:grpSpMk id="53" creationId="{F5D525FB-255E-4395-751D-E292C71ED97A}"/>
          </ac:grpSpMkLst>
        </pc:grpChg>
        <pc:grpChg chg="mod">
          <ac:chgData name="Carolyn J Sleith (NHS Healthcare Improvement Scotland)" userId="bf7134e2-2d53-43b2-9d79-c7857fd8aaad" providerId="ADAL" clId="{9F410E08-BF84-4793-A7B8-75AE4F88BE12}" dt="2024-06-06T07:10:51.314" v="155" actId="14100"/>
          <ac:grpSpMkLst>
            <pc:docMk/>
            <pc:sldMk cId="4002621546" sldId="257"/>
            <ac:grpSpMk id="54" creationId="{74DAA216-F9BB-A569-3946-843453744136}"/>
          </ac:grpSpMkLst>
        </pc:grpChg>
        <pc:grpChg chg="mod">
          <ac:chgData name="Carolyn J Sleith (NHS Healthcare Improvement Scotland)" userId="bf7134e2-2d53-43b2-9d79-c7857fd8aaad" providerId="ADAL" clId="{9F410E08-BF84-4793-A7B8-75AE4F88BE12}" dt="2024-06-06T07:10:54.772" v="156" actId="14100"/>
          <ac:grpSpMkLst>
            <pc:docMk/>
            <pc:sldMk cId="4002621546" sldId="257"/>
            <ac:grpSpMk id="57" creationId="{65735398-D0FF-448C-1242-A38455CE7BC2}"/>
          </ac:grpSpMkLst>
        </pc:grpChg>
        <pc:grpChg chg="mod">
          <ac:chgData name="Carolyn J Sleith (NHS Healthcare Improvement Scotland)" userId="bf7134e2-2d53-43b2-9d79-c7857fd8aaad" providerId="ADAL" clId="{9F410E08-BF84-4793-A7B8-75AE4F88BE12}" dt="2024-06-06T07:11:28.504" v="160" actId="14100"/>
          <ac:grpSpMkLst>
            <pc:docMk/>
            <pc:sldMk cId="4002621546" sldId="257"/>
            <ac:grpSpMk id="66" creationId="{116AD42E-B6FE-C980-DCCB-1BEBBDD139F5}"/>
          </ac:grpSpMkLst>
        </pc:grpChg>
        <pc:grpChg chg="mod">
          <ac:chgData name="Carolyn J Sleith (NHS Healthcare Improvement Scotland)" userId="bf7134e2-2d53-43b2-9d79-c7857fd8aaad" providerId="ADAL" clId="{9F410E08-BF84-4793-A7B8-75AE4F88BE12}" dt="2024-06-06T07:07:40.747" v="135" actId="14100"/>
          <ac:grpSpMkLst>
            <pc:docMk/>
            <pc:sldMk cId="4002621546" sldId="257"/>
            <ac:grpSpMk id="67" creationId="{7CFA713E-109B-EB50-8225-F51BC63E3B3A}"/>
          </ac:grpSpMkLst>
        </pc:grpChg>
        <pc:grpChg chg="mod">
          <ac:chgData name="Carolyn J Sleith (NHS Healthcare Improvement Scotland)" userId="bf7134e2-2d53-43b2-9d79-c7857fd8aaad" providerId="ADAL" clId="{9F410E08-BF84-4793-A7B8-75AE4F88BE12}" dt="2024-06-06T07:00:19.289" v="53" actId="207"/>
          <ac:grpSpMkLst>
            <pc:docMk/>
            <pc:sldMk cId="4002621546" sldId="257"/>
            <ac:grpSpMk id="68" creationId="{BDFE9F4E-F84B-D607-AD74-3EF8DE804AFB}"/>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7983A2-F2B2-4B9A-BD36-F43DDB1F0D23}" type="datetimeFigureOut">
              <a:rPr lang="en-GB" smtClean="0"/>
              <a:t>06/06/2024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E3E6B-8189-4C7D-91F5-6556ED173A28}" type="slidenum">
              <a:rPr lang="en-GB" smtClean="0"/>
              <a:t>‹#›</a:t>
            </a:fld>
            <a:endParaRPr lang="en-GB"/>
          </a:p>
        </p:txBody>
      </p:sp>
    </p:spTree>
    <p:extLst>
      <p:ext uri="{BB962C8B-B14F-4D97-AF65-F5344CB8AC3E}">
        <p14:creationId xmlns:p14="http://schemas.microsoft.com/office/powerpoint/2010/main" val="3597328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9CE3E6B-8189-4C7D-91F5-6556ED173A28}" type="slidenum">
              <a:rPr lang="en-GB" smtClean="0"/>
              <a:t>1</a:t>
            </a:fld>
            <a:endParaRPr lang="en-GB"/>
          </a:p>
        </p:txBody>
      </p:sp>
    </p:spTree>
    <p:extLst>
      <p:ext uri="{BB962C8B-B14F-4D97-AF65-F5344CB8AC3E}">
        <p14:creationId xmlns:p14="http://schemas.microsoft.com/office/powerpoint/2010/main" val="343728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181CD-D045-A8E9-CE7E-515A70DC68C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8C10A1B-0A6B-F6DD-51E8-C7DC1D1864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1BFE9AF9-5E4D-511C-104F-E740C409156B}"/>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E7582C1E-29BD-568A-FF76-983F121078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B2BA73-C363-DFE9-A38C-AC45B2AFA3C2}"/>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2672349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5AD75-D6A6-A233-2855-44AB4C7C3D0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086D7CCD-C520-4E89-3B04-5FD9E42902B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B485B7-8591-E568-56C3-F237FABF7C4B}"/>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212167C5-2F7C-A936-4D00-07DAB7637C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9B777A-82D8-1D1B-F129-02FCA9D3F791}"/>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1809680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FF6E21-FA9C-92F4-34D6-18543A2E369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14740D1-2DC8-845D-E5D1-3DBF4DFB6D1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A02E458-C5E8-2720-1B72-8D437517EA3A}"/>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D8C83FBB-5750-CE73-B6CB-89756A76AF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BB63F7-33BE-FCEB-698D-D1BD4B51A9B0}"/>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3749333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5B28F-43A5-80B0-2428-C6E10BC2AB3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055A883-AADF-14AE-222D-05ED8B3B40A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139C01B-6CB3-7848-629A-D4B86066A3BC}"/>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6D5176B3-92F1-D6DA-B8D7-4332D12512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CDB3AB-6A1F-E260-7E2B-1062BD660ACA}"/>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1798855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08F5E-0EC0-C654-7A19-2E253FC4410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B6B8EAF-C89B-FA2A-8B40-A29E88C3B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A728F48-BF8A-56CE-5D70-65CE47F5932C}"/>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C379977E-2C7B-65E0-CD62-C5FAAA66DA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DC4EB8-5324-8FAB-2DBE-4642DC1A8191}"/>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265435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93008-2D73-F9A7-689C-0E7B2015BDE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F43CC15-6BCB-C605-ED7C-A03FE3B2B8F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23639B9-0195-A0F5-0FAA-F8E8A2CFBDD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1BEA666-FE3B-F792-EB8B-D0D1A24EB029}"/>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6" name="Footer Placeholder 5">
            <a:extLst>
              <a:ext uri="{FF2B5EF4-FFF2-40B4-BE49-F238E27FC236}">
                <a16:creationId xmlns:a16="http://schemas.microsoft.com/office/drawing/2014/main" id="{72ADC4DA-1E11-5E3B-58C2-E7A9DA46C7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B9A8F4-F0F8-DA8D-7148-D1ACD2C584F3}"/>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174282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E03FC-D936-66DC-BDB6-B68B9BE15C9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FA89AA8-CC58-1122-5EF5-2407B60A2C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381A7AD-5411-37A3-2D1E-36CCFCDFA04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58BCAF3-9B02-2F02-7934-1629A89AD6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05348D-E01B-1945-182C-3A3A7436313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5515183-37BB-2A34-34AE-AF432893DCC8}"/>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8" name="Footer Placeholder 7">
            <a:extLst>
              <a:ext uri="{FF2B5EF4-FFF2-40B4-BE49-F238E27FC236}">
                <a16:creationId xmlns:a16="http://schemas.microsoft.com/office/drawing/2014/main" id="{DA3784E5-6B30-92DD-FBF4-D787CBD0194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30EBE8C-E944-1957-84F5-0EFBFC259BA1}"/>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1317459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1405F-C3D0-3F6B-9EDA-560CCA5EE9B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1A0F008-3044-6BB6-3AA8-B5C75AC1926D}"/>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4" name="Footer Placeholder 3">
            <a:extLst>
              <a:ext uri="{FF2B5EF4-FFF2-40B4-BE49-F238E27FC236}">
                <a16:creationId xmlns:a16="http://schemas.microsoft.com/office/drawing/2014/main" id="{F1448EF1-CE10-124D-9774-4C2974493D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BB0F7D-9B0E-A367-D2FA-500CA4D7F930}"/>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2365279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FBB631-791C-9685-F4CF-BA858C4BD201}"/>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3" name="Footer Placeholder 2">
            <a:extLst>
              <a:ext uri="{FF2B5EF4-FFF2-40B4-BE49-F238E27FC236}">
                <a16:creationId xmlns:a16="http://schemas.microsoft.com/office/drawing/2014/main" id="{F1676CFD-7D62-E7DD-D11C-00F360AAE3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30529C1-D963-7928-1352-D2E7FBA09220}"/>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2930335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37FEB-5E45-0037-21BE-4F9FAFCC10F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4E9AC96-939D-8D20-9885-940EA58EC5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529CFF1-A7C1-39F7-0330-CC36E0C1F7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59D0D5E-7285-F277-4C24-D2EF42A7B04B}"/>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6" name="Footer Placeholder 5">
            <a:extLst>
              <a:ext uri="{FF2B5EF4-FFF2-40B4-BE49-F238E27FC236}">
                <a16:creationId xmlns:a16="http://schemas.microsoft.com/office/drawing/2014/main" id="{B48E0511-5E46-B4F2-BE52-7C2073110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169345-43F9-F89C-5360-E097D2208FAC}"/>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1585941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97A51-38EC-50DC-67EF-5D0B123E975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8DB38BA-139D-0659-282F-F45076BE74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1CD7D3F-3810-0685-28F2-4821557491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39B0C88-28CB-1A8A-B622-25C4BDB6968E}"/>
              </a:ext>
            </a:extLst>
          </p:cNvPr>
          <p:cNvSpPr>
            <a:spLocks noGrp="1"/>
          </p:cNvSpPr>
          <p:nvPr>
            <p:ph type="dt" sz="half" idx="10"/>
          </p:nvPr>
        </p:nvSpPr>
        <p:spPr/>
        <p:txBody>
          <a:bodyPr/>
          <a:lstStyle/>
          <a:p>
            <a:fld id="{4D6A6142-BC4C-4962-AA0B-489B0387CDE5}" type="datetimeFigureOut">
              <a:rPr lang="en-GB" smtClean="0"/>
              <a:t>06/06/2024</a:t>
            </a:fld>
            <a:endParaRPr lang="en-GB"/>
          </a:p>
        </p:txBody>
      </p:sp>
      <p:sp>
        <p:nvSpPr>
          <p:cNvPr id="6" name="Footer Placeholder 5">
            <a:extLst>
              <a:ext uri="{FF2B5EF4-FFF2-40B4-BE49-F238E27FC236}">
                <a16:creationId xmlns:a16="http://schemas.microsoft.com/office/drawing/2014/main" id="{82FE531F-3840-E1BA-07DA-FEB42192C3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4B64CD-FAA2-6F95-9937-54ABF823431F}"/>
              </a:ext>
            </a:extLst>
          </p:cNvPr>
          <p:cNvSpPr>
            <a:spLocks noGrp="1"/>
          </p:cNvSpPr>
          <p:nvPr>
            <p:ph type="sldNum" sz="quarter" idx="12"/>
          </p:nvPr>
        </p:nvSpPr>
        <p:spPr/>
        <p:txBody>
          <a:bodyPr/>
          <a:lstStyle/>
          <a:p>
            <a:fld id="{140935E7-1BC4-4151-A643-6DBC7D04DD11}" type="slidenum">
              <a:rPr lang="en-GB" smtClean="0"/>
              <a:t>‹#›</a:t>
            </a:fld>
            <a:endParaRPr lang="en-GB"/>
          </a:p>
        </p:txBody>
      </p:sp>
    </p:spTree>
    <p:extLst>
      <p:ext uri="{BB962C8B-B14F-4D97-AF65-F5344CB8AC3E}">
        <p14:creationId xmlns:p14="http://schemas.microsoft.com/office/powerpoint/2010/main" val="2045037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A65731-F479-8C97-644A-7DDB782C67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A8FB919-5F0B-A9A9-7CDF-B7A76F9DAD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C560F6-F762-F828-5496-D3D2597665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A6142-BC4C-4962-AA0B-489B0387CDE5}" type="datetimeFigureOut">
              <a:rPr lang="en-GB" smtClean="0"/>
              <a:t>06/06/2024</a:t>
            </a:fld>
            <a:endParaRPr lang="en-GB"/>
          </a:p>
        </p:txBody>
      </p:sp>
      <p:sp>
        <p:nvSpPr>
          <p:cNvPr id="5" name="Footer Placeholder 4">
            <a:extLst>
              <a:ext uri="{FF2B5EF4-FFF2-40B4-BE49-F238E27FC236}">
                <a16:creationId xmlns:a16="http://schemas.microsoft.com/office/drawing/2014/main" id="{5F47FFFD-8259-FB89-C4F5-1CD3C87DC6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D8CEC9-1170-852D-06F6-9938462F70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0935E7-1BC4-4151-A643-6DBC7D04DD11}" type="slidenum">
              <a:rPr lang="en-GB" smtClean="0"/>
              <a:t>‹#›</a:t>
            </a:fld>
            <a:endParaRPr lang="en-GB"/>
          </a:p>
        </p:txBody>
      </p:sp>
    </p:spTree>
    <p:extLst>
      <p:ext uri="{BB962C8B-B14F-4D97-AF65-F5344CB8AC3E}">
        <p14:creationId xmlns:p14="http://schemas.microsoft.com/office/powerpoint/2010/main" val="239312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AEA181-27F2-92C5-626F-1C5FF378034F}"/>
              </a:ext>
            </a:extLst>
          </p:cNvPr>
          <p:cNvSpPr txBox="1"/>
          <p:nvPr/>
        </p:nvSpPr>
        <p:spPr>
          <a:xfrm>
            <a:off x="128997" y="21185"/>
            <a:ext cx="11752511" cy="1046440"/>
          </a:xfrm>
          <a:prstGeom prst="rect">
            <a:avLst/>
          </a:prstGeom>
          <a:noFill/>
        </p:spPr>
        <p:txBody>
          <a:bodyPr wrap="square" rtlCol="0">
            <a:spAutoFit/>
          </a:bodyPr>
          <a:lstStyle/>
          <a:p>
            <a:r>
              <a:rPr lang="en-GB" sz="1600" dirty="0"/>
              <a:t>SARCS Network – Working in partnership to support the delivery of coordinated, holistic, person-centred, trauma informed healthcare and forensic medical services in Scotland, for people of any age who have experienced rape, sexual assault, or child sexual abuse, including access to health and wellbeing support to aid recovery.</a:t>
            </a:r>
          </a:p>
          <a:p>
            <a:pPr algn="ctr"/>
            <a:r>
              <a:rPr lang="en-GB" sz="1400" dirty="0">
                <a:effectLst/>
                <a:ea typeface="Times New Roman" panose="02020603050405020304" pitchFamily="18" charset="0"/>
              </a:rPr>
              <a:t>You can save and then print this checklist. </a:t>
            </a:r>
            <a:r>
              <a:rPr lang="en-GB" sz="1400" b="0" i="0" u="none" strike="noStrike" baseline="0" dirty="0">
                <a:solidFill>
                  <a:srgbClr val="000000"/>
                </a:solidFill>
              </a:rPr>
              <a:t>Please use the check list below by ticking the boxes to confirm that you have covered all the appropriate steps</a:t>
            </a:r>
            <a:r>
              <a:rPr lang="en-GB" sz="1400" dirty="0">
                <a:effectLst/>
                <a:ea typeface="Times New Roman" panose="02020603050405020304" pitchFamily="18" charset="0"/>
              </a:rPr>
              <a:t>.</a:t>
            </a:r>
            <a:endParaRPr lang="en-GB" sz="1400" dirty="0"/>
          </a:p>
        </p:txBody>
      </p:sp>
      <p:grpSp>
        <p:nvGrpSpPr>
          <p:cNvPr id="64" name="Group 63">
            <a:extLst>
              <a:ext uri="{FF2B5EF4-FFF2-40B4-BE49-F238E27FC236}">
                <a16:creationId xmlns:a16="http://schemas.microsoft.com/office/drawing/2014/main" id="{FB50264E-93C2-49A9-0275-D1DE6F0451B2}"/>
              </a:ext>
            </a:extLst>
          </p:cNvPr>
          <p:cNvGrpSpPr/>
          <p:nvPr/>
        </p:nvGrpSpPr>
        <p:grpSpPr>
          <a:xfrm>
            <a:off x="149422" y="1093211"/>
            <a:ext cx="11894151" cy="981740"/>
            <a:chOff x="110007" y="595423"/>
            <a:chExt cx="11894151" cy="981740"/>
          </a:xfrm>
        </p:grpSpPr>
        <p:sp>
          <p:nvSpPr>
            <p:cNvPr id="4" name="Rectangle: Rounded Corners 3">
              <a:extLst>
                <a:ext uri="{FF2B5EF4-FFF2-40B4-BE49-F238E27FC236}">
                  <a16:creationId xmlns:a16="http://schemas.microsoft.com/office/drawing/2014/main" id="{8172575E-31F7-5E24-0866-C7E20A02265B}"/>
                </a:ext>
              </a:extLst>
            </p:cNvPr>
            <p:cNvSpPr/>
            <p:nvPr/>
          </p:nvSpPr>
          <p:spPr>
            <a:xfrm>
              <a:off x="110007" y="595423"/>
              <a:ext cx="11894151" cy="893135"/>
            </a:xfrm>
            <a:prstGeom prst="roundRect">
              <a:avLst/>
            </a:prstGeom>
            <a:solidFill>
              <a:schemeClr val="accent1">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3" name="TextBox 2">
              <a:extLst>
                <a:ext uri="{FF2B5EF4-FFF2-40B4-BE49-F238E27FC236}">
                  <a16:creationId xmlns:a16="http://schemas.microsoft.com/office/drawing/2014/main" id="{07239030-FCC5-5133-CE83-06E344F2AA55}"/>
                </a:ext>
              </a:extLst>
            </p:cNvPr>
            <p:cNvSpPr txBox="1"/>
            <p:nvPr/>
          </p:nvSpPr>
          <p:spPr>
            <a:xfrm>
              <a:off x="251646" y="623056"/>
              <a:ext cx="11604731" cy="954107"/>
            </a:xfrm>
            <a:prstGeom prst="rect">
              <a:avLst/>
            </a:prstGeom>
            <a:noFill/>
          </p:spPr>
          <p:txBody>
            <a:bodyPr wrap="square" rtlCol="0">
              <a:spAutoFit/>
            </a:bodyPr>
            <a:lstStyle/>
            <a:p>
              <a:pPr algn="ctr"/>
              <a:r>
                <a:rPr lang="en-GB" sz="2800" b="1" dirty="0"/>
                <a:t>Think ACCESS </a:t>
              </a:r>
            </a:p>
            <a:p>
              <a:pPr algn="ctr"/>
              <a:r>
                <a:rPr lang="en-GB" sz="2800" b="1" dirty="0"/>
                <a:t>(Accessible, Care, Communication, Education, Safety Speed)</a:t>
              </a:r>
            </a:p>
          </p:txBody>
        </p:sp>
      </p:grpSp>
      <p:grpSp>
        <p:nvGrpSpPr>
          <p:cNvPr id="68" name="Group 67">
            <a:extLst>
              <a:ext uri="{FF2B5EF4-FFF2-40B4-BE49-F238E27FC236}">
                <a16:creationId xmlns:a16="http://schemas.microsoft.com/office/drawing/2014/main" id="{BDFE9F4E-F84B-D607-AD74-3EF8DE804AFB}"/>
              </a:ext>
            </a:extLst>
          </p:cNvPr>
          <p:cNvGrpSpPr/>
          <p:nvPr/>
        </p:nvGrpSpPr>
        <p:grpSpPr>
          <a:xfrm>
            <a:off x="215924" y="2111108"/>
            <a:ext cx="1825078" cy="4608560"/>
            <a:chOff x="124781" y="2145448"/>
            <a:chExt cx="1310893" cy="3811359"/>
          </a:xfrm>
        </p:grpSpPr>
        <p:sp>
          <p:nvSpPr>
            <p:cNvPr id="7" name="Rectangle: Rounded Corners 6">
              <a:extLst>
                <a:ext uri="{FF2B5EF4-FFF2-40B4-BE49-F238E27FC236}">
                  <a16:creationId xmlns:a16="http://schemas.microsoft.com/office/drawing/2014/main" id="{3EA4EE73-3865-7704-F5ED-E7F16044529F}"/>
                </a:ext>
              </a:extLst>
            </p:cNvPr>
            <p:cNvSpPr/>
            <p:nvPr/>
          </p:nvSpPr>
          <p:spPr>
            <a:xfrm>
              <a:off x="124781" y="2145448"/>
              <a:ext cx="1310893" cy="3811359"/>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a:extLst>
                <a:ext uri="{FF2B5EF4-FFF2-40B4-BE49-F238E27FC236}">
                  <a16:creationId xmlns:a16="http://schemas.microsoft.com/office/drawing/2014/main" id="{1464D474-571E-50D3-92F5-3291CDA551EA}"/>
                </a:ext>
              </a:extLst>
            </p:cNvPr>
            <p:cNvSpPr txBox="1"/>
            <p:nvPr/>
          </p:nvSpPr>
          <p:spPr>
            <a:xfrm>
              <a:off x="134276" y="2395743"/>
              <a:ext cx="1285609" cy="2075828"/>
            </a:xfrm>
            <a:prstGeom prst="rect">
              <a:avLst/>
            </a:prstGeom>
            <a:noFill/>
          </p:spPr>
          <p:txBody>
            <a:bodyPr wrap="square" rtlCol="0">
              <a:spAutoFit/>
            </a:bodyPr>
            <a:lstStyle/>
            <a:p>
              <a:pPr algn="ctr"/>
              <a:r>
                <a:rPr lang="en-GB" sz="1200" b="1" dirty="0"/>
                <a:t>Accessible</a:t>
              </a:r>
            </a:p>
            <a:p>
              <a:pPr lvl="1"/>
              <a:r>
                <a:rPr lang="en-GB" sz="1200" dirty="0"/>
                <a:t> </a:t>
              </a:r>
            </a:p>
            <a:p>
              <a:pPr lvl="1"/>
              <a:r>
                <a:rPr lang="en-GB" sz="1200" dirty="0"/>
                <a:t>Do I have the right information to enable me to support the person including the different options for a police or self referral?</a:t>
              </a:r>
            </a:p>
          </p:txBody>
        </p:sp>
      </p:grpSp>
      <p:grpSp>
        <p:nvGrpSpPr>
          <p:cNvPr id="67" name="Group 66">
            <a:extLst>
              <a:ext uri="{FF2B5EF4-FFF2-40B4-BE49-F238E27FC236}">
                <a16:creationId xmlns:a16="http://schemas.microsoft.com/office/drawing/2014/main" id="{7CFA713E-109B-EB50-8225-F51BC63E3B3A}"/>
              </a:ext>
            </a:extLst>
          </p:cNvPr>
          <p:cNvGrpSpPr/>
          <p:nvPr/>
        </p:nvGrpSpPr>
        <p:grpSpPr>
          <a:xfrm>
            <a:off x="2173450" y="2083812"/>
            <a:ext cx="1755805" cy="4626993"/>
            <a:chOff x="1594503" y="2064144"/>
            <a:chExt cx="1181145" cy="3811358"/>
          </a:xfrm>
        </p:grpSpPr>
        <p:sp>
          <p:nvSpPr>
            <p:cNvPr id="10" name="Rectangle: Rounded Corners 9">
              <a:extLst>
                <a:ext uri="{FF2B5EF4-FFF2-40B4-BE49-F238E27FC236}">
                  <a16:creationId xmlns:a16="http://schemas.microsoft.com/office/drawing/2014/main" id="{7CDF7050-E739-54B6-260E-D685ADD017A0}"/>
                </a:ext>
              </a:extLst>
            </p:cNvPr>
            <p:cNvSpPr/>
            <p:nvPr/>
          </p:nvSpPr>
          <p:spPr>
            <a:xfrm>
              <a:off x="1594503" y="2064144"/>
              <a:ext cx="1181145" cy="3811358"/>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a:extLst>
                <a:ext uri="{FF2B5EF4-FFF2-40B4-BE49-F238E27FC236}">
                  <a16:creationId xmlns:a16="http://schemas.microsoft.com/office/drawing/2014/main" id="{49B70A49-B5F7-DE49-E53C-1BABACB452C3}"/>
                </a:ext>
              </a:extLst>
            </p:cNvPr>
            <p:cNvSpPr txBox="1"/>
            <p:nvPr/>
          </p:nvSpPr>
          <p:spPr>
            <a:xfrm>
              <a:off x="1607700" y="2325762"/>
              <a:ext cx="1163815" cy="1749305"/>
            </a:xfrm>
            <a:prstGeom prst="rect">
              <a:avLst/>
            </a:prstGeom>
            <a:noFill/>
          </p:spPr>
          <p:txBody>
            <a:bodyPr wrap="square" rtlCol="0">
              <a:spAutoFit/>
            </a:bodyPr>
            <a:lstStyle/>
            <a:p>
              <a:pPr algn="ctr"/>
              <a:r>
                <a:rPr lang="en-GB" sz="1200" b="1" dirty="0"/>
                <a:t>Care</a:t>
              </a:r>
            </a:p>
            <a:p>
              <a:endParaRPr lang="en-GB" sz="1200" dirty="0">
                <a:solidFill>
                  <a:schemeClr val="bg1"/>
                </a:solidFill>
              </a:endParaRPr>
            </a:p>
            <a:p>
              <a:pPr lvl="1"/>
              <a:r>
                <a:rPr lang="en-GB" sz="1200" i="0" u="none" strike="noStrike" baseline="0" dirty="0">
                  <a:solidFill>
                    <a:srgbClr val="000000"/>
                  </a:solidFill>
                </a:rPr>
                <a:t>Have I assessed immediate healthcare needs </a:t>
              </a:r>
              <a:r>
                <a:rPr lang="en-GB" sz="1200" b="0" i="0" u="none" strike="noStrike" baseline="0" dirty="0">
                  <a:solidFill>
                    <a:srgbClr val="000000"/>
                  </a:solidFill>
                </a:rPr>
                <a:t>and provided or signposted to appropriate care? </a:t>
              </a:r>
              <a:endParaRPr lang="en-GB" sz="1200" dirty="0">
                <a:solidFill>
                  <a:schemeClr val="bg1"/>
                </a:solidFill>
              </a:endParaRPr>
            </a:p>
            <a:p>
              <a:endParaRPr lang="en-GB" sz="1200" dirty="0">
                <a:solidFill>
                  <a:schemeClr val="bg1"/>
                </a:solidFill>
              </a:endParaRPr>
            </a:p>
            <a:p>
              <a:endParaRPr lang="en-GB" sz="1200" dirty="0">
                <a:solidFill>
                  <a:schemeClr val="bg1"/>
                </a:solidFill>
              </a:endParaRPr>
            </a:p>
          </p:txBody>
        </p:sp>
      </p:grpSp>
      <p:grpSp>
        <p:nvGrpSpPr>
          <p:cNvPr id="66" name="Group 65">
            <a:extLst>
              <a:ext uri="{FF2B5EF4-FFF2-40B4-BE49-F238E27FC236}">
                <a16:creationId xmlns:a16="http://schemas.microsoft.com/office/drawing/2014/main" id="{116AD42E-B6FE-C980-DCCB-1BEBBDD139F5}"/>
              </a:ext>
            </a:extLst>
          </p:cNvPr>
          <p:cNvGrpSpPr/>
          <p:nvPr/>
        </p:nvGrpSpPr>
        <p:grpSpPr>
          <a:xfrm>
            <a:off x="3997944" y="2074950"/>
            <a:ext cx="2060325" cy="4673263"/>
            <a:chOff x="5070453" y="2083812"/>
            <a:chExt cx="1686370" cy="4531182"/>
          </a:xfrm>
        </p:grpSpPr>
        <p:sp>
          <p:nvSpPr>
            <p:cNvPr id="11" name="Rectangle: Rounded Corners 10">
              <a:extLst>
                <a:ext uri="{FF2B5EF4-FFF2-40B4-BE49-F238E27FC236}">
                  <a16:creationId xmlns:a16="http://schemas.microsoft.com/office/drawing/2014/main" id="{9796D105-E5E8-2958-7311-96156474B3CD}"/>
                </a:ext>
              </a:extLst>
            </p:cNvPr>
            <p:cNvSpPr/>
            <p:nvPr/>
          </p:nvSpPr>
          <p:spPr>
            <a:xfrm>
              <a:off x="5070453" y="2083812"/>
              <a:ext cx="1686370" cy="4531182"/>
            </a:xfrm>
            <a:prstGeom prst="roundRect">
              <a:avLst/>
            </a:prstGeom>
            <a:solidFill>
              <a:srgbClr val="FED2F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2BCFCB82-EBF4-561E-4924-3FB69BBB6588}"/>
                </a:ext>
              </a:extLst>
            </p:cNvPr>
            <p:cNvSpPr txBox="1"/>
            <p:nvPr/>
          </p:nvSpPr>
          <p:spPr>
            <a:xfrm>
              <a:off x="5153813" y="2342128"/>
              <a:ext cx="1569071" cy="3880672"/>
            </a:xfrm>
            <a:prstGeom prst="rect">
              <a:avLst/>
            </a:prstGeom>
            <a:noFill/>
          </p:spPr>
          <p:txBody>
            <a:bodyPr wrap="square" rtlCol="0">
              <a:spAutoFit/>
            </a:bodyPr>
            <a:lstStyle/>
            <a:p>
              <a:r>
                <a:rPr lang="en-GB" sz="1200" b="1" dirty="0"/>
                <a:t>Communication</a:t>
              </a:r>
            </a:p>
            <a:p>
              <a:endParaRPr lang="en-GB" sz="1200" dirty="0">
                <a:solidFill>
                  <a:schemeClr val="bg1"/>
                </a:solidFill>
              </a:endParaRPr>
            </a:p>
            <a:p>
              <a:pPr marR="3000" lvl="1"/>
              <a:r>
                <a:rPr lang="en-GB" sz="1200" i="0" u="none" strike="noStrike" baseline="0" dirty="0">
                  <a:solidFill>
                    <a:srgbClr val="000000"/>
                  </a:solidFill>
                </a:rPr>
                <a:t>Have I communicated all relevant information clearly and ensured it is understood? </a:t>
              </a:r>
            </a:p>
            <a:p>
              <a:pPr marL="171450" marR="3000" indent="-171450">
                <a:buFont typeface="Arial" panose="020B0604020202020204" pitchFamily="34" charset="0"/>
                <a:buChar char="•"/>
              </a:pPr>
              <a:endParaRPr lang="en-GB" sz="1200" i="0" u="none" strike="noStrike" baseline="0" dirty="0">
                <a:solidFill>
                  <a:srgbClr val="000000"/>
                </a:solidFill>
              </a:endParaRPr>
            </a:p>
            <a:p>
              <a:pPr marR="3000" lvl="1"/>
              <a:r>
                <a:rPr lang="en-GB" sz="1200" i="0" u="none" strike="noStrike" baseline="0" dirty="0">
                  <a:solidFill>
                    <a:srgbClr val="000000"/>
                  </a:solidFill>
                </a:rPr>
                <a:t>Have I checked whether the person requires any further support? </a:t>
              </a:r>
            </a:p>
            <a:p>
              <a:pPr marL="171450" marR="3000" indent="-171450">
                <a:buFont typeface="Arial" panose="020B0604020202020204" pitchFamily="34" charset="0"/>
                <a:buChar char="•"/>
              </a:pPr>
              <a:endParaRPr lang="en-GB" sz="1200" i="0" u="none" strike="noStrike" baseline="0" dirty="0">
                <a:solidFill>
                  <a:srgbClr val="000000"/>
                </a:solidFill>
              </a:endParaRPr>
            </a:p>
            <a:p>
              <a:pPr marR="3000" lvl="1"/>
              <a:r>
                <a:rPr lang="en-GB" sz="1200" i="0" u="none" strike="noStrike" baseline="0" dirty="0">
                  <a:solidFill>
                    <a:srgbClr val="000000"/>
                  </a:solidFill>
                </a:rPr>
                <a:t>Do I need to support them with a telephone call to NHS 24, if required? </a:t>
              </a:r>
              <a:endParaRPr lang="en-GB" sz="1200" dirty="0">
                <a:solidFill>
                  <a:schemeClr val="bg1"/>
                </a:solidFill>
              </a:endParaRPr>
            </a:p>
          </p:txBody>
        </p:sp>
      </p:grpSp>
      <p:grpSp>
        <p:nvGrpSpPr>
          <p:cNvPr id="53" name="Group 52">
            <a:extLst>
              <a:ext uri="{FF2B5EF4-FFF2-40B4-BE49-F238E27FC236}">
                <a16:creationId xmlns:a16="http://schemas.microsoft.com/office/drawing/2014/main" id="{F5D525FB-255E-4395-751D-E292C71ED97A}"/>
              </a:ext>
            </a:extLst>
          </p:cNvPr>
          <p:cNvGrpSpPr/>
          <p:nvPr/>
        </p:nvGrpSpPr>
        <p:grpSpPr>
          <a:xfrm>
            <a:off x="6131217" y="2074950"/>
            <a:ext cx="1980354" cy="4673263"/>
            <a:chOff x="3333433" y="2785730"/>
            <a:chExt cx="1031289" cy="2721934"/>
          </a:xfrm>
          <a:solidFill>
            <a:schemeClr val="tx1">
              <a:lumMod val="50000"/>
              <a:lumOff val="50000"/>
            </a:schemeClr>
          </a:solidFill>
        </p:grpSpPr>
        <p:sp>
          <p:nvSpPr>
            <p:cNvPr id="12" name="Rectangle: Rounded Corners 11">
              <a:extLst>
                <a:ext uri="{FF2B5EF4-FFF2-40B4-BE49-F238E27FC236}">
                  <a16:creationId xmlns:a16="http://schemas.microsoft.com/office/drawing/2014/main" id="{0D07AB8C-B93C-8EA7-8413-EF457FA0F8A5}"/>
                </a:ext>
              </a:extLst>
            </p:cNvPr>
            <p:cNvSpPr/>
            <p:nvPr/>
          </p:nvSpPr>
          <p:spPr>
            <a:xfrm>
              <a:off x="3333433" y="2785730"/>
              <a:ext cx="1031289" cy="2721934"/>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TextBox 41">
              <a:extLst>
                <a:ext uri="{FF2B5EF4-FFF2-40B4-BE49-F238E27FC236}">
                  <a16:creationId xmlns:a16="http://schemas.microsoft.com/office/drawing/2014/main" id="{FB096A28-5B92-D876-AF5A-1CDF2D9D3BB4}"/>
                </a:ext>
              </a:extLst>
            </p:cNvPr>
            <p:cNvSpPr txBox="1"/>
            <p:nvPr/>
          </p:nvSpPr>
          <p:spPr>
            <a:xfrm>
              <a:off x="3378438" y="2977414"/>
              <a:ext cx="951241" cy="1138476"/>
            </a:xfrm>
            <a:prstGeom prst="rect">
              <a:avLst/>
            </a:prstGeom>
            <a:solidFill>
              <a:schemeClr val="accent6">
                <a:lumMod val="20000"/>
                <a:lumOff val="80000"/>
              </a:schemeClr>
            </a:solidFill>
          </p:spPr>
          <p:txBody>
            <a:bodyPr wrap="square" rtlCol="0">
              <a:spAutoFit/>
            </a:bodyPr>
            <a:lstStyle/>
            <a:p>
              <a:pPr algn="ctr"/>
              <a:r>
                <a:rPr lang="en-GB" sz="1200" b="1" dirty="0"/>
                <a:t>Education</a:t>
              </a:r>
            </a:p>
            <a:p>
              <a:endParaRPr lang="en-GB" sz="1200" dirty="0"/>
            </a:p>
            <a:p>
              <a:pPr lvl="1"/>
              <a:r>
                <a:rPr lang="en-GB" sz="1200" dirty="0"/>
                <a:t>Can I explain the Sexual Assault Response Coordination Services and appropriate pathways into the services?</a:t>
              </a:r>
            </a:p>
          </p:txBody>
        </p:sp>
      </p:grpSp>
      <p:grpSp>
        <p:nvGrpSpPr>
          <p:cNvPr id="54" name="Group 53">
            <a:extLst>
              <a:ext uri="{FF2B5EF4-FFF2-40B4-BE49-F238E27FC236}">
                <a16:creationId xmlns:a16="http://schemas.microsoft.com/office/drawing/2014/main" id="{74DAA216-F9BB-A569-3946-843453744136}"/>
              </a:ext>
            </a:extLst>
          </p:cNvPr>
          <p:cNvGrpSpPr/>
          <p:nvPr/>
        </p:nvGrpSpPr>
        <p:grpSpPr>
          <a:xfrm>
            <a:off x="8184519" y="2045152"/>
            <a:ext cx="1958092" cy="4703061"/>
            <a:chOff x="4505493" y="3279996"/>
            <a:chExt cx="964509" cy="2745364"/>
          </a:xfrm>
        </p:grpSpPr>
        <p:sp>
          <p:nvSpPr>
            <p:cNvPr id="13" name="Rectangle: Rounded Corners 12">
              <a:extLst>
                <a:ext uri="{FF2B5EF4-FFF2-40B4-BE49-F238E27FC236}">
                  <a16:creationId xmlns:a16="http://schemas.microsoft.com/office/drawing/2014/main" id="{9F8DDDEF-4C94-869A-53D3-33D8B147D72B}"/>
                </a:ext>
              </a:extLst>
            </p:cNvPr>
            <p:cNvSpPr/>
            <p:nvPr/>
          </p:nvSpPr>
          <p:spPr>
            <a:xfrm>
              <a:off x="4505493" y="3279996"/>
              <a:ext cx="964509" cy="2745364"/>
            </a:xfrm>
            <a:prstGeom prst="round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BB1AE93C-5580-088B-E411-EB55AE6BC9EF}"/>
                </a:ext>
              </a:extLst>
            </p:cNvPr>
            <p:cNvSpPr txBox="1"/>
            <p:nvPr/>
          </p:nvSpPr>
          <p:spPr>
            <a:xfrm>
              <a:off x="4542354" y="3457638"/>
              <a:ext cx="885940" cy="1464144"/>
            </a:xfrm>
            <a:prstGeom prst="rect">
              <a:avLst/>
            </a:prstGeom>
            <a:noFill/>
          </p:spPr>
          <p:txBody>
            <a:bodyPr wrap="square" rtlCol="0">
              <a:spAutoFit/>
            </a:bodyPr>
            <a:lstStyle/>
            <a:p>
              <a:pPr algn="ctr"/>
              <a:r>
                <a:rPr lang="en-GB" sz="1200" b="1" dirty="0"/>
                <a:t>Safety</a:t>
              </a:r>
            </a:p>
            <a:p>
              <a:endParaRPr lang="en-GB" sz="1200" dirty="0"/>
            </a:p>
            <a:p>
              <a:pPr lvl="1"/>
              <a:r>
                <a:rPr lang="en-GB" sz="1200" dirty="0"/>
                <a:t>Do I know how to respond to a disclosure sensitively?</a:t>
              </a:r>
            </a:p>
            <a:p>
              <a:pPr marL="171450" indent="-171450">
                <a:buFont typeface="Arial" panose="020B0604020202020204" pitchFamily="34" charset="0"/>
                <a:buChar char="•"/>
              </a:pPr>
              <a:endParaRPr lang="en-GB" sz="1200" dirty="0"/>
            </a:p>
            <a:p>
              <a:pPr marL="171450" indent="-171450">
                <a:buFont typeface="Arial" panose="020B0604020202020204" pitchFamily="34" charset="0"/>
                <a:buChar char="•"/>
              </a:pPr>
              <a:endParaRPr lang="en-GB" sz="1200" dirty="0"/>
            </a:p>
            <a:p>
              <a:pPr lvl="1"/>
              <a:r>
                <a:rPr lang="en-GB" sz="1200" dirty="0"/>
                <a:t>Have I made sure that the person is physically and psychologically safe?</a:t>
              </a:r>
            </a:p>
          </p:txBody>
        </p:sp>
      </p:grpSp>
      <p:grpSp>
        <p:nvGrpSpPr>
          <p:cNvPr id="57" name="Group 56">
            <a:extLst>
              <a:ext uri="{FF2B5EF4-FFF2-40B4-BE49-F238E27FC236}">
                <a16:creationId xmlns:a16="http://schemas.microsoft.com/office/drawing/2014/main" id="{65735398-D0FF-448C-1242-A38455CE7BC2}"/>
              </a:ext>
            </a:extLst>
          </p:cNvPr>
          <p:cNvGrpSpPr/>
          <p:nvPr/>
        </p:nvGrpSpPr>
        <p:grpSpPr>
          <a:xfrm>
            <a:off x="10246694" y="2046403"/>
            <a:ext cx="1884872" cy="4701810"/>
            <a:chOff x="6629921" y="2794197"/>
            <a:chExt cx="1082756" cy="2753830"/>
          </a:xfrm>
        </p:grpSpPr>
        <p:sp>
          <p:nvSpPr>
            <p:cNvPr id="15" name="Rectangle: Rounded Corners 14">
              <a:extLst>
                <a:ext uri="{FF2B5EF4-FFF2-40B4-BE49-F238E27FC236}">
                  <a16:creationId xmlns:a16="http://schemas.microsoft.com/office/drawing/2014/main" id="{CCEE67CA-F489-2EE4-CA17-2C39B6167401}"/>
                </a:ext>
              </a:extLst>
            </p:cNvPr>
            <p:cNvSpPr/>
            <p:nvPr/>
          </p:nvSpPr>
          <p:spPr>
            <a:xfrm>
              <a:off x="6629921" y="2794197"/>
              <a:ext cx="1082756" cy="2753830"/>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A9B0A33B-388F-5A8A-448B-002E7D459D10}"/>
                </a:ext>
              </a:extLst>
            </p:cNvPr>
            <p:cNvSpPr txBox="1"/>
            <p:nvPr/>
          </p:nvSpPr>
          <p:spPr>
            <a:xfrm>
              <a:off x="6634731" y="2981630"/>
              <a:ext cx="1077946" cy="816141"/>
            </a:xfrm>
            <a:prstGeom prst="rect">
              <a:avLst/>
            </a:prstGeom>
            <a:noFill/>
          </p:spPr>
          <p:txBody>
            <a:bodyPr wrap="square" rtlCol="0">
              <a:spAutoFit/>
            </a:bodyPr>
            <a:lstStyle/>
            <a:p>
              <a:pPr algn="ctr"/>
              <a:r>
                <a:rPr lang="en-GB" sz="1200" b="1" dirty="0"/>
                <a:t>Speed</a:t>
              </a:r>
            </a:p>
            <a:p>
              <a:endParaRPr lang="en-GB" sz="1200" dirty="0"/>
            </a:p>
            <a:p>
              <a:pPr lvl="1"/>
              <a:r>
                <a:rPr lang="en-GB" sz="1200" dirty="0"/>
                <a:t>Have I supported the person to access the care they need as soon as possible?</a:t>
              </a:r>
            </a:p>
          </p:txBody>
        </p:sp>
      </p:grpSp>
      <p:sp>
        <p:nvSpPr>
          <p:cNvPr id="5" name="Rectangle 4">
            <a:extLst>
              <a:ext uri="{FF2B5EF4-FFF2-40B4-BE49-F238E27FC236}">
                <a16:creationId xmlns:a16="http://schemas.microsoft.com/office/drawing/2014/main" id="{F499A06E-B1BE-5D49-E87F-A41721F84CFD}"/>
              </a:ext>
            </a:extLst>
          </p:cNvPr>
          <p:cNvSpPr/>
          <p:nvPr/>
        </p:nvSpPr>
        <p:spPr>
          <a:xfrm>
            <a:off x="361591" y="2832612"/>
            <a:ext cx="220133" cy="220133"/>
          </a:xfrm>
          <a:prstGeom prst="rect">
            <a:avLst/>
          </a:prstGeom>
          <a:solidFill>
            <a:schemeClr val="tx2">
              <a:lumMod val="20000"/>
              <a:lumOff val="80000"/>
            </a:schemeClr>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679B6A92-49A6-6E8E-14F9-92D4189ABE9E}"/>
              </a:ext>
            </a:extLst>
          </p:cNvPr>
          <p:cNvSpPr/>
          <p:nvPr/>
        </p:nvSpPr>
        <p:spPr>
          <a:xfrm>
            <a:off x="870678" y="6291745"/>
            <a:ext cx="345998" cy="313930"/>
          </a:xfrm>
          <a:prstGeom prst="rect">
            <a:avLst/>
          </a:prstGeom>
          <a:solidFill>
            <a:schemeClr val="tx2">
              <a:lumMod val="20000"/>
              <a:lumOff val="80000"/>
            </a:schemeClr>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A92DE83F-0FD3-5236-1CAF-BCE684334C14}"/>
              </a:ext>
            </a:extLst>
          </p:cNvPr>
          <p:cNvSpPr/>
          <p:nvPr/>
        </p:nvSpPr>
        <p:spPr>
          <a:xfrm>
            <a:off x="2356196" y="2820155"/>
            <a:ext cx="220133" cy="220133"/>
          </a:xfrm>
          <a:prstGeom prst="rect">
            <a:avLst/>
          </a:prstGeom>
          <a:solidFill>
            <a:schemeClr val="tx2">
              <a:lumMod val="20000"/>
              <a:lumOff val="80000"/>
            </a:schemeClr>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FE11520F-C970-421B-3533-9FECF04C9ACD}"/>
              </a:ext>
            </a:extLst>
          </p:cNvPr>
          <p:cNvSpPr/>
          <p:nvPr/>
        </p:nvSpPr>
        <p:spPr>
          <a:xfrm>
            <a:off x="4214076" y="4272342"/>
            <a:ext cx="220133" cy="220133"/>
          </a:xfrm>
          <a:prstGeom prst="rect">
            <a:avLst/>
          </a:prstGeom>
          <a:solidFill>
            <a:schemeClr val="tx2">
              <a:lumMod val="20000"/>
              <a:lumOff val="80000"/>
            </a:schemeClr>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BEFE3405-2241-7F74-19C8-BE7F7144C780}"/>
              </a:ext>
            </a:extLst>
          </p:cNvPr>
          <p:cNvSpPr/>
          <p:nvPr/>
        </p:nvSpPr>
        <p:spPr>
          <a:xfrm>
            <a:off x="4226122" y="5351019"/>
            <a:ext cx="220133" cy="220133"/>
          </a:xfrm>
          <a:prstGeom prst="rect">
            <a:avLst/>
          </a:prstGeom>
          <a:solidFill>
            <a:schemeClr val="tx2">
              <a:lumMod val="20000"/>
              <a:lumOff val="80000"/>
            </a:schemeClr>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6B49CDFC-A18F-69BD-293B-D5A4DAC10946}"/>
              </a:ext>
            </a:extLst>
          </p:cNvPr>
          <p:cNvSpPr/>
          <p:nvPr/>
        </p:nvSpPr>
        <p:spPr>
          <a:xfrm>
            <a:off x="4272143" y="2818214"/>
            <a:ext cx="220133" cy="220133"/>
          </a:xfrm>
          <a:prstGeom prst="rect">
            <a:avLst/>
          </a:prstGeom>
          <a:solidFill>
            <a:schemeClr val="tx2">
              <a:lumMod val="20000"/>
              <a:lumOff val="80000"/>
            </a:schemeClr>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E03A4852-E76A-A30E-B260-F61815276379}"/>
              </a:ext>
            </a:extLst>
          </p:cNvPr>
          <p:cNvSpPr/>
          <p:nvPr/>
        </p:nvSpPr>
        <p:spPr>
          <a:xfrm>
            <a:off x="2871971" y="6291745"/>
            <a:ext cx="345998" cy="313930"/>
          </a:xfrm>
          <a:prstGeom prst="rect">
            <a:avLst/>
          </a:prstGeom>
          <a:solidFill>
            <a:schemeClr val="tx2">
              <a:lumMod val="20000"/>
              <a:lumOff val="80000"/>
            </a:schemeClr>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D76A07C8-B47D-33D6-6BD5-B48FE9507F9C}"/>
              </a:ext>
            </a:extLst>
          </p:cNvPr>
          <p:cNvSpPr/>
          <p:nvPr/>
        </p:nvSpPr>
        <p:spPr>
          <a:xfrm>
            <a:off x="4839959" y="6291745"/>
            <a:ext cx="345998" cy="313930"/>
          </a:xfrm>
          <a:prstGeom prst="rect">
            <a:avLst/>
          </a:prstGeom>
          <a:solidFill>
            <a:schemeClr val="tx2">
              <a:lumMod val="20000"/>
              <a:lumOff val="80000"/>
            </a:schemeClr>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B8B28766-385F-C03D-949C-FA4EAAA0D670}"/>
              </a:ext>
            </a:extLst>
          </p:cNvPr>
          <p:cNvSpPr/>
          <p:nvPr/>
        </p:nvSpPr>
        <p:spPr>
          <a:xfrm>
            <a:off x="11005593" y="6289153"/>
            <a:ext cx="345998" cy="313930"/>
          </a:xfrm>
          <a:prstGeom prst="rect">
            <a:avLst/>
          </a:prstGeom>
          <a:solidFill>
            <a:schemeClr val="tx2">
              <a:lumMod val="20000"/>
              <a:lumOff val="80000"/>
            </a:schemeClr>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938D80DB-95FE-471C-AAD3-F8A8B2147B11}"/>
              </a:ext>
            </a:extLst>
          </p:cNvPr>
          <p:cNvSpPr/>
          <p:nvPr/>
        </p:nvSpPr>
        <p:spPr>
          <a:xfrm>
            <a:off x="8999232" y="6289153"/>
            <a:ext cx="345998" cy="313930"/>
          </a:xfrm>
          <a:prstGeom prst="rect">
            <a:avLst/>
          </a:prstGeom>
          <a:solidFill>
            <a:schemeClr val="tx2">
              <a:lumMod val="20000"/>
              <a:lumOff val="80000"/>
            </a:schemeClr>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3C6FEE92-78AA-6E62-5EC7-ECC56AD01938}"/>
              </a:ext>
            </a:extLst>
          </p:cNvPr>
          <p:cNvSpPr/>
          <p:nvPr/>
        </p:nvSpPr>
        <p:spPr>
          <a:xfrm>
            <a:off x="6941829" y="6285358"/>
            <a:ext cx="345998" cy="313930"/>
          </a:xfrm>
          <a:prstGeom prst="rect">
            <a:avLst/>
          </a:prstGeom>
          <a:solidFill>
            <a:schemeClr val="tx2">
              <a:lumMod val="20000"/>
              <a:lumOff val="80000"/>
            </a:schemeClr>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64E8002E-B00E-DBBD-1A1A-6370BAC4B429}"/>
              </a:ext>
            </a:extLst>
          </p:cNvPr>
          <p:cNvSpPr/>
          <p:nvPr/>
        </p:nvSpPr>
        <p:spPr>
          <a:xfrm>
            <a:off x="6277573" y="2818213"/>
            <a:ext cx="220133" cy="220133"/>
          </a:xfrm>
          <a:prstGeom prst="rect">
            <a:avLst/>
          </a:prstGeom>
          <a:solidFill>
            <a:schemeClr val="tx2">
              <a:lumMod val="20000"/>
              <a:lumOff val="80000"/>
            </a:schemeClr>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CDD597D3-C604-DB1A-DD27-4C47DAFD2022}"/>
              </a:ext>
            </a:extLst>
          </p:cNvPr>
          <p:cNvSpPr/>
          <p:nvPr/>
        </p:nvSpPr>
        <p:spPr>
          <a:xfrm>
            <a:off x="8365115" y="2818213"/>
            <a:ext cx="220133" cy="220133"/>
          </a:xfrm>
          <a:prstGeom prst="rect">
            <a:avLst/>
          </a:prstGeom>
          <a:solidFill>
            <a:schemeClr val="tx2">
              <a:lumMod val="20000"/>
              <a:lumOff val="80000"/>
            </a:schemeClr>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C6EBED04-D718-3E72-5101-9836FECB4DAB}"/>
              </a:ext>
            </a:extLst>
          </p:cNvPr>
          <p:cNvSpPr/>
          <p:nvPr/>
        </p:nvSpPr>
        <p:spPr>
          <a:xfrm>
            <a:off x="8365115" y="3936048"/>
            <a:ext cx="220133" cy="220133"/>
          </a:xfrm>
          <a:prstGeom prst="rect">
            <a:avLst/>
          </a:prstGeom>
          <a:solidFill>
            <a:schemeClr val="tx2">
              <a:lumMod val="20000"/>
              <a:lumOff val="80000"/>
            </a:schemeClr>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243CFC7F-ADD5-92EA-4C1B-6FD18CCCB199}"/>
              </a:ext>
            </a:extLst>
          </p:cNvPr>
          <p:cNvSpPr/>
          <p:nvPr/>
        </p:nvSpPr>
        <p:spPr>
          <a:xfrm>
            <a:off x="10359720" y="2818212"/>
            <a:ext cx="220133" cy="220133"/>
          </a:xfrm>
          <a:prstGeom prst="rect">
            <a:avLst/>
          </a:prstGeom>
          <a:solidFill>
            <a:schemeClr val="tx2">
              <a:lumMod val="20000"/>
              <a:lumOff val="80000"/>
            </a:schemeClr>
          </a:solidFill>
          <a:ln w="381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2621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184</TotalTime>
  <Words>243</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Healthcare Improvement Scotland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Carolyn J Sleith (NHS Healthcare Improvement Scotland)</dc:creator>
  <cp:lastModifiedBy>Carolyn J Sleith (NHS Healthcare Improvement Scotland)</cp:lastModifiedBy>
  <cp:revision>2</cp:revision>
  <dcterms:created xsi:type="dcterms:W3CDTF">2024-05-02T14:31:38Z</dcterms:created>
  <dcterms:modified xsi:type="dcterms:W3CDTF">2024-06-06T07:12:00Z</dcterms:modified>
</cp:coreProperties>
</file>